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Lst>
  <p:sldSz cy="5143500" cx="9144000"/>
  <p:notesSz cx="6858000" cy="9144000"/>
  <p:embeddedFontLst>
    <p:embeddedFont>
      <p:font typeface="Roboto"/>
      <p:regular r:id="rId134"/>
      <p:bold r:id="rId135"/>
      <p:italic r:id="rId136"/>
      <p:boldItalic r:id="rId137"/>
    </p:embeddedFont>
    <p:embeddedFont>
      <p:font typeface="Chelsea Market"/>
      <p:regular r:id="rId138"/>
    </p:embeddedFont>
    <p:embeddedFont>
      <p:font typeface="Nanum Gothic"/>
      <p:regular r:id="rId139"/>
      <p:bold r:id="rId1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0" Type="http://schemas.openxmlformats.org/officeDocument/2006/relationships/font" Target="fonts/NanumGothic-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NanumGothic-regular.fntdata"/><Relationship Id="rId138" Type="http://schemas.openxmlformats.org/officeDocument/2006/relationships/font" Target="fonts/ChelseaMarket-regular.fntdata"/><Relationship Id="rId137" Type="http://schemas.openxmlformats.org/officeDocument/2006/relationships/font" Target="fonts/Roboto-boldItalic.fntdata"/><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font" Target="fonts/Roboto-italic.fntdata"/><Relationship Id="rId135" Type="http://schemas.openxmlformats.org/officeDocument/2006/relationships/font" Target="fonts/Roboto-bold.fntdata"/><Relationship Id="rId134" Type="http://schemas.openxmlformats.org/officeDocument/2006/relationships/font" Target="fonts/Roboto-regular.fntdata"/><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ir.ai/" TargetMode="External"/><Relationship Id="rId3" Type="http://schemas.openxmlformats.org/officeDocument/2006/relationships/hyperlink" Target="https://github.com/dair-ai/ml-visuals" TargetMode="External"/><Relationship Id="rId4" Type="http://schemas.openxmlformats.org/officeDocument/2006/relationships/hyperlink" Target="mailto:ellfae@gmail.com" TargetMode="External"/><Relationship Id="rId5" Type="http://schemas.openxmlformats.org/officeDocument/2006/relationships/hyperlink" Target="https://github.com/dair-ai/visuals/issues/new" TargetMode="External"/><Relationship Id="rId6" Type="http://schemas.openxmlformats.org/officeDocument/2006/relationships/hyperlink" Target="https://join.slack.com/t/dairai/shared_invite/zt-dv2dwzj7-F9HT047jIGkunNKv88lQ~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 Id="rId3" Type="http://schemas.openxmlformats.org/officeDocument/2006/relationships/hyperlink" Target="mailto:sourav@yahoo.com"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igradients.com/#GradeGrey"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igradients.com/#GradeGrey"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2"/>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3"/>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FF"/>
              </a:highlight>
            </a:endParaRPr>
          </a:p>
          <a:p>
            <a:pPr indent="0" lvl="0" marL="0" rtl="0" algn="l">
              <a:lnSpc>
                <a:spcPct val="115000"/>
              </a:lnSpc>
              <a:spcBef>
                <a:spcPts val="1200"/>
              </a:spcBef>
              <a:spcAft>
                <a:spcPts val="0"/>
              </a:spcAft>
              <a:buNone/>
            </a:pPr>
            <a:r>
              <a:rPr b="1" lang="en" sz="1200">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00"/>
              </a:highlight>
            </a:endParaRPr>
          </a:p>
          <a:p>
            <a:pPr indent="0" lvl="0" marL="0" rtl="0" algn="l">
              <a:lnSpc>
                <a:spcPct val="115000"/>
              </a:lnSpc>
              <a:spcBef>
                <a:spcPts val="1200"/>
              </a:spcBef>
              <a:spcAft>
                <a:spcPts val="0"/>
              </a:spcAft>
              <a:buNone/>
            </a:pPr>
            <a:r>
              <a:rPr b="1" lang="en" sz="1200">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4"/>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5">
                  <a:extLst>
                    <a:ext uri="{A12FA001-AC4F-418D-AE19-62706E023703}">
                      <ahyp:hlinkCl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indent="0" lvl="0" marL="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0"/>
              </a:spcBef>
              <a:spcAft>
                <a:spcPts val="0"/>
              </a:spcAft>
              <a:buNone/>
            </a:pPr>
            <a:r>
              <a:rPr lang="en" sz="1200">
                <a:solidFill>
                  <a:srgbClr val="24292E"/>
                </a:solidFill>
                <a:highlight>
                  <a:srgbClr val="FFFFFF"/>
                </a:highlight>
              </a:rPr>
              <a:t>Feel free to ask us anything related to this project in our </a:t>
            </a:r>
            <a:r>
              <a:rPr lang="en" sz="1200" u="sng">
                <a:solidFill>
                  <a:schemeClr val="hlink"/>
                </a:solidFill>
                <a:highlight>
                  <a:srgbClr val="FFFFFF"/>
                </a:highlight>
                <a:hlinkClick r:id="rId6"/>
              </a:rPr>
              <a:t>Slack</a:t>
            </a:r>
            <a:r>
              <a:rPr lang="en" sz="1200">
                <a:solidFill>
                  <a:srgbClr val="24292E"/>
                </a:solidFill>
                <a:highlight>
                  <a:srgbClr val="FFFFFF"/>
                </a:highlight>
              </a:rPr>
              <a:t> group.</a:t>
            </a:r>
            <a:endParaRPr sz="1200">
              <a:solidFill>
                <a:srgbClr val="24292E"/>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9aeaf79e6c_3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9aeaf79e6c_3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8" name="Shape 8348"/>
        <p:cNvGrpSpPr/>
        <p:nvPr/>
      </p:nvGrpSpPr>
      <p:grpSpPr>
        <a:xfrm>
          <a:off x="0" y="0"/>
          <a:ext cx="0" cy="0"/>
          <a:chOff x="0" y="0"/>
          <a:chExt cx="0" cy="0"/>
        </a:xfrm>
      </p:grpSpPr>
      <p:sp>
        <p:nvSpPr>
          <p:cNvPr id="8349" name="Google Shape;8349;g78327f1586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0" name="Google Shape;8350;g78327f1586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3" name="Shape 8353"/>
        <p:cNvGrpSpPr/>
        <p:nvPr/>
      </p:nvGrpSpPr>
      <p:grpSpPr>
        <a:xfrm>
          <a:off x="0" y="0"/>
          <a:ext cx="0" cy="0"/>
          <a:chOff x="0" y="0"/>
          <a:chExt cx="0" cy="0"/>
        </a:xfrm>
      </p:grpSpPr>
      <p:sp>
        <p:nvSpPr>
          <p:cNvPr id="8354" name="Google Shape;8354;ga4de7e2a44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5" name="Google Shape;8355;ga4de7e2a44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5" name="Shape 8365"/>
        <p:cNvGrpSpPr/>
        <p:nvPr/>
      </p:nvGrpSpPr>
      <p:grpSpPr>
        <a:xfrm>
          <a:off x="0" y="0"/>
          <a:ext cx="0" cy="0"/>
          <a:chOff x="0" y="0"/>
          <a:chExt cx="0" cy="0"/>
        </a:xfrm>
      </p:grpSpPr>
      <p:sp>
        <p:nvSpPr>
          <p:cNvPr id="8366" name="Google Shape;8366;g78327f1586_15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7" name="Google Shape;8367;g78327f1586_15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0" name="Shape 8370"/>
        <p:cNvGrpSpPr/>
        <p:nvPr/>
      </p:nvGrpSpPr>
      <p:grpSpPr>
        <a:xfrm>
          <a:off x="0" y="0"/>
          <a:ext cx="0" cy="0"/>
          <a:chOff x="0" y="0"/>
          <a:chExt cx="0" cy="0"/>
        </a:xfrm>
      </p:grpSpPr>
      <p:sp>
        <p:nvSpPr>
          <p:cNvPr id="8371" name="Google Shape;8371;g78327f1586_153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2" name="Google Shape;8372;g78327f1586_153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@avsthiago</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4" name="Shape 8494"/>
        <p:cNvGrpSpPr/>
        <p:nvPr/>
      </p:nvGrpSpPr>
      <p:grpSpPr>
        <a:xfrm>
          <a:off x="0" y="0"/>
          <a:ext cx="0" cy="0"/>
          <a:chOff x="0" y="0"/>
          <a:chExt cx="0" cy="0"/>
        </a:xfrm>
      </p:grpSpPr>
      <p:sp>
        <p:nvSpPr>
          <p:cNvPr id="8495" name="Google Shape;8495;g78327f1586_1537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6" name="Google Shape;8496;g78327f1586_1537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7" name="Shape 8587"/>
        <p:cNvGrpSpPr/>
        <p:nvPr/>
      </p:nvGrpSpPr>
      <p:grpSpPr>
        <a:xfrm>
          <a:off x="0" y="0"/>
          <a:ext cx="0" cy="0"/>
          <a:chOff x="0" y="0"/>
          <a:chExt cx="0" cy="0"/>
        </a:xfrm>
      </p:grpSpPr>
      <p:sp>
        <p:nvSpPr>
          <p:cNvPr id="8588" name="Google Shape;8588;g78327f1586_1537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9" name="Google Shape;8589;g78327f1586_1537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1" name="Shape 8611"/>
        <p:cNvGrpSpPr/>
        <p:nvPr/>
      </p:nvGrpSpPr>
      <p:grpSpPr>
        <a:xfrm>
          <a:off x="0" y="0"/>
          <a:ext cx="0" cy="0"/>
          <a:chOff x="0" y="0"/>
          <a:chExt cx="0" cy="0"/>
        </a:xfrm>
      </p:grpSpPr>
      <p:sp>
        <p:nvSpPr>
          <p:cNvPr id="8612" name="Google Shape;8612;g9aeaf79e6c_2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3" name="Google Shape;8613;g9aeaf79e6c_2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5" name="Shape 8635"/>
        <p:cNvGrpSpPr/>
        <p:nvPr/>
      </p:nvGrpSpPr>
      <p:grpSpPr>
        <a:xfrm>
          <a:off x="0" y="0"/>
          <a:ext cx="0" cy="0"/>
          <a:chOff x="0" y="0"/>
          <a:chExt cx="0" cy="0"/>
        </a:xfrm>
      </p:grpSpPr>
      <p:sp>
        <p:nvSpPr>
          <p:cNvPr id="8636" name="Google Shape;8636;g878bb028e8_168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7" name="Google Shape;8637;g878bb028e8_168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5" name="Shape 8665"/>
        <p:cNvGrpSpPr/>
        <p:nvPr/>
      </p:nvGrpSpPr>
      <p:grpSpPr>
        <a:xfrm>
          <a:off x="0" y="0"/>
          <a:ext cx="0" cy="0"/>
          <a:chOff x="0" y="0"/>
          <a:chExt cx="0" cy="0"/>
        </a:xfrm>
      </p:grpSpPr>
      <p:sp>
        <p:nvSpPr>
          <p:cNvPr id="8666" name="Google Shape;8666;g878bb028e8_16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7" name="Google Shape;8667;g878bb028e8_16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6" name="Shape 8686"/>
        <p:cNvGrpSpPr/>
        <p:nvPr/>
      </p:nvGrpSpPr>
      <p:grpSpPr>
        <a:xfrm>
          <a:off x="0" y="0"/>
          <a:ext cx="0" cy="0"/>
          <a:chOff x="0" y="0"/>
          <a:chExt cx="0" cy="0"/>
        </a:xfrm>
      </p:grpSpPr>
      <p:sp>
        <p:nvSpPr>
          <p:cNvPr id="8687" name="Google Shape;8687;g78327f1586_1537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8" name="Google Shape;8688;g78327f1586_1537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ac406953a5_29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ac406953a5_29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9" name="Shape 8789"/>
        <p:cNvGrpSpPr/>
        <p:nvPr/>
      </p:nvGrpSpPr>
      <p:grpSpPr>
        <a:xfrm>
          <a:off x="0" y="0"/>
          <a:ext cx="0" cy="0"/>
          <a:chOff x="0" y="0"/>
          <a:chExt cx="0" cy="0"/>
        </a:xfrm>
      </p:grpSpPr>
      <p:sp>
        <p:nvSpPr>
          <p:cNvPr id="8790" name="Google Shape;8790;g78327f1586_1537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1" name="Google Shape;8791;g78327f1586_1537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5" name="Shape 8845"/>
        <p:cNvGrpSpPr/>
        <p:nvPr/>
      </p:nvGrpSpPr>
      <p:grpSpPr>
        <a:xfrm>
          <a:off x="0" y="0"/>
          <a:ext cx="0" cy="0"/>
          <a:chOff x="0" y="0"/>
          <a:chExt cx="0" cy="0"/>
        </a:xfrm>
      </p:grpSpPr>
      <p:sp>
        <p:nvSpPr>
          <p:cNvPr id="8846" name="Google Shape;8846;g78327f1586_1537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7" name="Google Shape;8847;g78327f1586_1537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6" name="Shape 8926"/>
        <p:cNvGrpSpPr/>
        <p:nvPr/>
      </p:nvGrpSpPr>
      <p:grpSpPr>
        <a:xfrm>
          <a:off x="0" y="0"/>
          <a:ext cx="0" cy="0"/>
          <a:chOff x="0" y="0"/>
          <a:chExt cx="0" cy="0"/>
        </a:xfrm>
      </p:grpSpPr>
      <p:sp>
        <p:nvSpPr>
          <p:cNvPr id="8927" name="Google Shape;8927;g78327f1586_1537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8" name="Google Shape;8928;g78327f1586_1537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0" name="Shape 9020"/>
        <p:cNvGrpSpPr/>
        <p:nvPr/>
      </p:nvGrpSpPr>
      <p:grpSpPr>
        <a:xfrm>
          <a:off x="0" y="0"/>
          <a:ext cx="0" cy="0"/>
          <a:chOff x="0" y="0"/>
          <a:chExt cx="0" cy="0"/>
        </a:xfrm>
      </p:grpSpPr>
      <p:sp>
        <p:nvSpPr>
          <p:cNvPr id="9021" name="Google Shape;9021;g78327f1586_1537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2" name="Google Shape;9022;g78327f1586_1537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3" name="Shape 9123"/>
        <p:cNvGrpSpPr/>
        <p:nvPr/>
      </p:nvGrpSpPr>
      <p:grpSpPr>
        <a:xfrm>
          <a:off x="0" y="0"/>
          <a:ext cx="0" cy="0"/>
          <a:chOff x="0" y="0"/>
          <a:chExt cx="0" cy="0"/>
        </a:xfrm>
      </p:grpSpPr>
      <p:sp>
        <p:nvSpPr>
          <p:cNvPr id="9124" name="Google Shape;9124;g78327f1586_1537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5" name="Google Shape;9125;g78327f1586_1537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2" name="Shape 9182"/>
        <p:cNvGrpSpPr/>
        <p:nvPr/>
      </p:nvGrpSpPr>
      <p:grpSpPr>
        <a:xfrm>
          <a:off x="0" y="0"/>
          <a:ext cx="0" cy="0"/>
          <a:chOff x="0" y="0"/>
          <a:chExt cx="0" cy="0"/>
        </a:xfrm>
      </p:grpSpPr>
      <p:sp>
        <p:nvSpPr>
          <p:cNvPr id="9183" name="Google Shape;9183;g85a0789696_74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4" name="Google Shape;9184;g85a0789696_74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Dark-theme version of the previous (by Elvis Saravia)</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4" name="Shape 9414"/>
        <p:cNvGrpSpPr/>
        <p:nvPr/>
      </p:nvGrpSpPr>
      <p:grpSpPr>
        <a:xfrm>
          <a:off x="0" y="0"/>
          <a:ext cx="0" cy="0"/>
          <a:chOff x="0" y="0"/>
          <a:chExt cx="0" cy="0"/>
        </a:xfrm>
      </p:grpSpPr>
      <p:sp>
        <p:nvSpPr>
          <p:cNvPr id="9415" name="Google Shape;9415;g78327f1586_1537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6" name="Google Shape;9416;g78327f1586_1537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8" name="Shape 9448"/>
        <p:cNvGrpSpPr/>
        <p:nvPr/>
      </p:nvGrpSpPr>
      <p:grpSpPr>
        <a:xfrm>
          <a:off x="0" y="0"/>
          <a:ext cx="0" cy="0"/>
          <a:chOff x="0" y="0"/>
          <a:chExt cx="0" cy="0"/>
        </a:xfrm>
      </p:grpSpPr>
      <p:sp>
        <p:nvSpPr>
          <p:cNvPr id="9449" name="Google Shape;9449;gb2c25a3d5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0" name="Google Shape;9450;gb2c25a3d5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3" name="Shape 9453"/>
        <p:cNvGrpSpPr/>
        <p:nvPr/>
      </p:nvGrpSpPr>
      <p:grpSpPr>
        <a:xfrm>
          <a:off x="0" y="0"/>
          <a:ext cx="0" cy="0"/>
          <a:chOff x="0" y="0"/>
          <a:chExt cx="0" cy="0"/>
        </a:xfrm>
      </p:grpSpPr>
      <p:sp>
        <p:nvSpPr>
          <p:cNvPr id="9454" name="Google Shape;9454;ga4de7e2a4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5" name="Google Shape;9455;ga4de7e2a4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1" name="Shape 9471"/>
        <p:cNvGrpSpPr/>
        <p:nvPr/>
      </p:nvGrpSpPr>
      <p:grpSpPr>
        <a:xfrm>
          <a:off x="0" y="0"/>
          <a:ext cx="0" cy="0"/>
          <a:chOff x="0" y="0"/>
          <a:chExt cx="0" cy="0"/>
        </a:xfrm>
      </p:grpSpPr>
      <p:sp>
        <p:nvSpPr>
          <p:cNvPr id="9472" name="Google Shape;9472;gbe4ed6052d_1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3" name="Google Shape;9473;gbe4ed6052d_1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ac406953a5_29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ac406953a5_29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6" name="Shape 9506"/>
        <p:cNvGrpSpPr/>
        <p:nvPr/>
      </p:nvGrpSpPr>
      <p:grpSpPr>
        <a:xfrm>
          <a:off x="0" y="0"/>
          <a:ext cx="0" cy="0"/>
          <a:chOff x="0" y="0"/>
          <a:chExt cx="0" cy="0"/>
        </a:xfrm>
      </p:grpSpPr>
      <p:sp>
        <p:nvSpPr>
          <p:cNvPr id="9507" name="Google Shape;9507;g1e8c9593057d8cd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8" name="Google Shape;9508;g1e8c9593057d8cd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1" name="Shape 9531"/>
        <p:cNvGrpSpPr/>
        <p:nvPr/>
      </p:nvGrpSpPr>
      <p:grpSpPr>
        <a:xfrm>
          <a:off x="0" y="0"/>
          <a:ext cx="0" cy="0"/>
          <a:chOff x="0" y="0"/>
          <a:chExt cx="0" cy="0"/>
        </a:xfrm>
      </p:grpSpPr>
      <p:sp>
        <p:nvSpPr>
          <p:cNvPr id="9532" name="Google Shape;9532;gc78d6e9d98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3" name="Google Shape;9533;gc78d6e9d98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7" name="Shape 9567"/>
        <p:cNvGrpSpPr/>
        <p:nvPr/>
      </p:nvGrpSpPr>
      <p:grpSpPr>
        <a:xfrm>
          <a:off x="0" y="0"/>
          <a:ext cx="0" cy="0"/>
          <a:chOff x="0" y="0"/>
          <a:chExt cx="0" cy="0"/>
        </a:xfrm>
      </p:grpSpPr>
      <p:sp>
        <p:nvSpPr>
          <p:cNvPr id="9568" name="Google Shape;9568;gc78d6e9d98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9" name="Google Shape;9569;gc78d6e9d98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3" name="Shape 9573"/>
        <p:cNvGrpSpPr/>
        <p:nvPr/>
      </p:nvGrpSpPr>
      <p:grpSpPr>
        <a:xfrm>
          <a:off x="0" y="0"/>
          <a:ext cx="0" cy="0"/>
          <a:chOff x="0" y="0"/>
          <a:chExt cx="0" cy="0"/>
        </a:xfrm>
      </p:grpSpPr>
      <p:sp>
        <p:nvSpPr>
          <p:cNvPr id="9574" name="Google Shape;9574;gc78d6e9d98_5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5" name="Google Shape;9575;gc78d6e9d98_5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0" name="Shape 9580"/>
        <p:cNvGrpSpPr/>
        <p:nvPr/>
      </p:nvGrpSpPr>
      <p:grpSpPr>
        <a:xfrm>
          <a:off x="0" y="0"/>
          <a:ext cx="0" cy="0"/>
          <a:chOff x="0" y="0"/>
          <a:chExt cx="0" cy="0"/>
        </a:xfrm>
      </p:grpSpPr>
      <p:sp>
        <p:nvSpPr>
          <p:cNvPr id="9581" name="Google Shape;9581;gc78d6e9d98_5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2" name="Google Shape;9582;gc78d6e9d98_5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5" name="Shape 9585"/>
        <p:cNvGrpSpPr/>
        <p:nvPr/>
      </p:nvGrpSpPr>
      <p:grpSpPr>
        <a:xfrm>
          <a:off x="0" y="0"/>
          <a:ext cx="0" cy="0"/>
          <a:chOff x="0" y="0"/>
          <a:chExt cx="0" cy="0"/>
        </a:xfrm>
      </p:grpSpPr>
      <p:sp>
        <p:nvSpPr>
          <p:cNvPr id="9586" name="Google Shape;9586;gc78d6e9d98_5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7" name="Google Shape;9587;gc78d6e9d98_5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0" name="Shape 9590"/>
        <p:cNvGrpSpPr/>
        <p:nvPr/>
      </p:nvGrpSpPr>
      <p:grpSpPr>
        <a:xfrm>
          <a:off x="0" y="0"/>
          <a:ext cx="0" cy="0"/>
          <a:chOff x="0" y="0"/>
          <a:chExt cx="0" cy="0"/>
        </a:xfrm>
      </p:grpSpPr>
      <p:sp>
        <p:nvSpPr>
          <p:cNvPr id="9591" name="Google Shape;9591;g1e8c9593057d8cda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2" name="Google Shape;9592;g1e8c9593057d8cda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8" name="Shape 9628"/>
        <p:cNvGrpSpPr/>
        <p:nvPr/>
      </p:nvGrpSpPr>
      <p:grpSpPr>
        <a:xfrm>
          <a:off x="0" y="0"/>
          <a:ext cx="0" cy="0"/>
          <a:chOff x="0" y="0"/>
          <a:chExt cx="0" cy="0"/>
        </a:xfrm>
      </p:grpSpPr>
      <p:sp>
        <p:nvSpPr>
          <p:cNvPr id="9629" name="Google Shape;9629;g1e8c9593057d8cda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0" name="Google Shape;9630;g1e8c9593057d8cda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0" name="Shape 9640"/>
        <p:cNvGrpSpPr/>
        <p:nvPr/>
      </p:nvGrpSpPr>
      <p:grpSpPr>
        <a:xfrm>
          <a:off x="0" y="0"/>
          <a:ext cx="0" cy="0"/>
          <a:chOff x="0" y="0"/>
          <a:chExt cx="0" cy="0"/>
        </a:xfrm>
      </p:grpSpPr>
      <p:sp>
        <p:nvSpPr>
          <p:cNvPr id="9641" name="Google Shape;9641;gca619fefec_6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2" name="Google Shape;9642;gca619fefec_6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c406953a5_29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c406953a5_29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48bff8af2_121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b48bff8af2_121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c78d6e9d9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c78d6e9d9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b48bff8af2_1218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b48bff8af2_1218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6483e0d572d5489b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6483e0d572d5489b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c03cec2f56_3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c03cec2f56_3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b48bff8af2_1218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b48bff8af2_1218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78327f158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8327f158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ac406953a5_29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ac406953a5_29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b48bff8af2_1218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b48bff8af2_1218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c78d6e9d98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c78d6e9d98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ac745f9488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ac745f9488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b48bff8af2_121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b48bff8af2_121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b48bff8af2_1218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b48bff8af2_1218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ac406953a5_29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ac406953a5_29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ac406953a5_29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ac406953a5_29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a8ce2156e9_3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a8ce2156e9_3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a982209119_7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a982209119_7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78327f15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8327f15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a simple round rectangle that can represent some process, operation, or transformation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b91fcec037_8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b91fcec037_8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6483e0d572d5489b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6483e0d572d5489b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b91fcec037_82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b91fcec037_82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c78d6e9d98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c78d6e9d98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b48bff8af2_12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b48bff8af2_12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b91fcec037_8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b91fcec037_8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ga8ce2156e9_1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a8ce2156e9_1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b9657fbcd7_6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b9657fbcd7_6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85a0789696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85a0789696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a:t>
            </a: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862c40195a_3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862c40195a_3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8327f15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8327f15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g85a0789696_7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85a0789696_7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Original by</a:t>
            </a:r>
            <a:r>
              <a:rPr lang="en">
                <a:solidFill>
                  <a:schemeClr val="dk1"/>
                </a:solidFill>
              </a:rPr>
              <a:t>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u="sng">
                <a:solidFill>
                  <a:schemeClr val="hlink"/>
                </a:solidFill>
                <a:hlinkClick r:id="rId3"/>
              </a:rPr>
              <a:t>sourav@yahoo.com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Dark themed version by (Elvis Saravia - </a:t>
            </a:r>
            <a:r>
              <a:rPr lang="en">
                <a:solidFill>
                  <a:schemeClr val="dk1"/>
                </a:solidFill>
              </a:rPr>
              <a:t>ellfae@gmail.com</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g85a0789696_23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8" name="Google Shape;2128;g85a0789696_23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g8a7331a6e5_20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8a7331a6e5_20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5" name="Shape 2795"/>
        <p:cNvGrpSpPr/>
        <p:nvPr/>
      </p:nvGrpSpPr>
      <p:grpSpPr>
        <a:xfrm>
          <a:off x="0" y="0"/>
          <a:ext cx="0" cy="0"/>
          <a:chOff x="0" y="0"/>
          <a:chExt cx="0" cy="0"/>
        </a:xfrm>
      </p:grpSpPr>
      <p:sp>
        <p:nvSpPr>
          <p:cNvPr id="2796" name="Google Shape;2796;g8a7331a6e5_206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7" name="Google Shape;2797;g8a7331a6e5_206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1" name="Shape 3131"/>
        <p:cNvGrpSpPr/>
        <p:nvPr/>
      </p:nvGrpSpPr>
      <p:grpSpPr>
        <a:xfrm>
          <a:off x="0" y="0"/>
          <a:ext cx="0" cy="0"/>
          <a:chOff x="0" y="0"/>
          <a:chExt cx="0" cy="0"/>
        </a:xfrm>
      </p:grpSpPr>
      <p:sp>
        <p:nvSpPr>
          <p:cNvPr id="3132" name="Google Shape;3132;g85a0789696_235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3" name="Google Shape;3133;g85a0789696_235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4" name="Shape 3484"/>
        <p:cNvGrpSpPr/>
        <p:nvPr/>
      </p:nvGrpSpPr>
      <p:grpSpPr>
        <a:xfrm>
          <a:off x="0" y="0"/>
          <a:ext cx="0" cy="0"/>
          <a:chOff x="0" y="0"/>
          <a:chExt cx="0" cy="0"/>
        </a:xfrm>
      </p:grpSpPr>
      <p:sp>
        <p:nvSpPr>
          <p:cNvPr id="3485" name="Google Shape;3485;gc3ed6abf22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6" name="Google Shape;3486;gc3ed6abf22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8" name="Shape 4928"/>
        <p:cNvGrpSpPr/>
        <p:nvPr/>
      </p:nvGrpSpPr>
      <p:grpSpPr>
        <a:xfrm>
          <a:off x="0" y="0"/>
          <a:ext cx="0" cy="0"/>
          <a:chOff x="0" y="0"/>
          <a:chExt cx="0" cy="0"/>
        </a:xfrm>
      </p:grpSpPr>
      <p:sp>
        <p:nvSpPr>
          <p:cNvPr id="4929" name="Google Shape;4929;gc3ed6abf22_2_2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0" name="Google Shape;4930;gc3ed6abf22_2_2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4" name="Shape 5374"/>
        <p:cNvGrpSpPr/>
        <p:nvPr/>
      </p:nvGrpSpPr>
      <p:grpSpPr>
        <a:xfrm>
          <a:off x="0" y="0"/>
          <a:ext cx="0" cy="0"/>
          <a:chOff x="0" y="0"/>
          <a:chExt cx="0" cy="0"/>
        </a:xfrm>
      </p:grpSpPr>
      <p:sp>
        <p:nvSpPr>
          <p:cNvPr id="5375" name="Google Shape;5375;g878bb028e8_88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6" name="Google Shape;5376;g878bb028e8_88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9" name="Shape 5399"/>
        <p:cNvGrpSpPr/>
        <p:nvPr/>
      </p:nvGrpSpPr>
      <p:grpSpPr>
        <a:xfrm>
          <a:off x="0" y="0"/>
          <a:ext cx="0" cy="0"/>
          <a:chOff x="0" y="0"/>
          <a:chExt cx="0" cy="0"/>
        </a:xfrm>
      </p:grpSpPr>
      <p:sp>
        <p:nvSpPr>
          <p:cNvPr id="5400" name="Google Shape;5400;g78327f1586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1" name="Google Shape;5401;g78327f1586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5" name="Shape 5435"/>
        <p:cNvGrpSpPr/>
        <p:nvPr/>
      </p:nvGrpSpPr>
      <p:grpSpPr>
        <a:xfrm>
          <a:off x="0" y="0"/>
          <a:ext cx="0" cy="0"/>
          <a:chOff x="0" y="0"/>
          <a:chExt cx="0" cy="0"/>
        </a:xfrm>
      </p:grpSpPr>
      <p:sp>
        <p:nvSpPr>
          <p:cNvPr id="5436" name="Google Shape;5436;gc88160a497_3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7" name="Google Shape;5437;gc88160a497_3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d0cd77ab1_25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d0cd77ab1_25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Symbolizing</a:t>
            </a:r>
            <a:r>
              <a:rPr lang="en"/>
              <a:t>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6" name="Shape 5476"/>
        <p:cNvGrpSpPr/>
        <p:nvPr/>
      </p:nvGrpSpPr>
      <p:grpSpPr>
        <a:xfrm>
          <a:off x="0" y="0"/>
          <a:ext cx="0" cy="0"/>
          <a:chOff x="0" y="0"/>
          <a:chExt cx="0" cy="0"/>
        </a:xfrm>
      </p:grpSpPr>
      <p:sp>
        <p:nvSpPr>
          <p:cNvPr id="5477" name="Google Shape;5477;gc88160a497_35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8" name="Google Shape;5478;gc88160a497_35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5" name="Shape 5545"/>
        <p:cNvGrpSpPr/>
        <p:nvPr/>
      </p:nvGrpSpPr>
      <p:grpSpPr>
        <a:xfrm>
          <a:off x="0" y="0"/>
          <a:ext cx="0" cy="0"/>
          <a:chOff x="0" y="0"/>
          <a:chExt cx="0" cy="0"/>
        </a:xfrm>
      </p:grpSpPr>
      <p:sp>
        <p:nvSpPr>
          <p:cNvPr id="5546" name="Google Shape;5546;gc88160a497_35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7" name="Google Shape;5547;gc88160a497_35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4" name="Shape 5624"/>
        <p:cNvGrpSpPr/>
        <p:nvPr/>
      </p:nvGrpSpPr>
      <p:grpSpPr>
        <a:xfrm>
          <a:off x="0" y="0"/>
          <a:ext cx="0" cy="0"/>
          <a:chOff x="0" y="0"/>
          <a:chExt cx="0" cy="0"/>
        </a:xfrm>
      </p:grpSpPr>
      <p:sp>
        <p:nvSpPr>
          <p:cNvPr id="5625" name="Google Shape;5625;gc88160a497_35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6" name="Google Shape;5626;gc88160a497_35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2" name="Shape 5742"/>
        <p:cNvGrpSpPr/>
        <p:nvPr/>
      </p:nvGrpSpPr>
      <p:grpSpPr>
        <a:xfrm>
          <a:off x="0" y="0"/>
          <a:ext cx="0" cy="0"/>
          <a:chOff x="0" y="0"/>
          <a:chExt cx="0" cy="0"/>
        </a:xfrm>
      </p:grpSpPr>
      <p:sp>
        <p:nvSpPr>
          <p:cNvPr id="5743" name="Google Shape;5743;g78327f1586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4" name="Google Shape;5744;g78327f1586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7" name="Shape 5807"/>
        <p:cNvGrpSpPr/>
        <p:nvPr/>
      </p:nvGrpSpPr>
      <p:grpSpPr>
        <a:xfrm>
          <a:off x="0" y="0"/>
          <a:ext cx="0" cy="0"/>
          <a:chOff x="0" y="0"/>
          <a:chExt cx="0" cy="0"/>
        </a:xfrm>
      </p:grpSpPr>
      <p:sp>
        <p:nvSpPr>
          <p:cNvPr id="5808" name="Google Shape;5808;g9aeaf79e6c_3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9" name="Google Shape;5809;g9aeaf79e6c_3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2" name="Shape 5872"/>
        <p:cNvGrpSpPr/>
        <p:nvPr/>
      </p:nvGrpSpPr>
      <p:grpSpPr>
        <a:xfrm>
          <a:off x="0" y="0"/>
          <a:ext cx="0" cy="0"/>
          <a:chOff x="0" y="0"/>
          <a:chExt cx="0" cy="0"/>
        </a:xfrm>
      </p:grpSpPr>
      <p:sp>
        <p:nvSpPr>
          <p:cNvPr id="5873" name="Google Shape;5873;g78327f1586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4" name="Google Shape;5874;g78327f1586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figure aims to demonstrate the process of tokenization</a:t>
            </a:r>
            <a:endParaRPr/>
          </a:p>
          <a:p>
            <a:pPr indent="-298450" lvl="0" marL="457200" rtl="0" algn="l">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indent="-298450" lvl="0" marL="457200" rtl="0" algn="l">
              <a:spcBef>
                <a:spcPts val="0"/>
              </a:spcBef>
              <a:spcAft>
                <a:spcPts val="0"/>
              </a:spcAft>
              <a:buSzPts val="1100"/>
              <a:buChar char="-"/>
            </a:pPr>
            <a:r>
              <a:rPr lang="en"/>
              <a:t>This is a gradient color so you can customize however you want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 (ellfae@gmail.com)</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9" name="Shape 5889"/>
        <p:cNvGrpSpPr/>
        <p:nvPr/>
      </p:nvGrpSpPr>
      <p:grpSpPr>
        <a:xfrm>
          <a:off x="0" y="0"/>
          <a:ext cx="0" cy="0"/>
          <a:chOff x="0" y="0"/>
          <a:chExt cx="0" cy="0"/>
        </a:xfrm>
      </p:grpSpPr>
      <p:sp>
        <p:nvSpPr>
          <p:cNvPr id="5890" name="Google Shape;5890;g78327f158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1" name="Google Shape;5891;g78327f158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Gradient background shows some inspirations and ideas for color themes that could be used for backgrounds</a:t>
            </a:r>
            <a:endParaRPr/>
          </a:p>
          <a:p>
            <a:pPr indent="-298450" lvl="0" marL="457200" rtl="0" algn="l">
              <a:spcBef>
                <a:spcPts val="0"/>
              </a:spcBef>
              <a:spcAft>
                <a:spcPts val="0"/>
              </a:spcAft>
              <a:buSzPts val="1100"/>
              <a:buChar char="-"/>
            </a:pPr>
            <a:r>
              <a:rPr lang="en"/>
              <a:t>The examples used in this section are inspired by </a:t>
            </a:r>
            <a:r>
              <a:rPr lang="en" u="sng">
                <a:solidFill>
                  <a:schemeClr val="hlink"/>
                </a:solidFill>
                <a:hlinkClick r:id="rId2"/>
              </a:rPr>
              <a:t>https://uigradients.com</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4" name="Shape 5894"/>
        <p:cNvGrpSpPr/>
        <p:nvPr/>
      </p:nvGrpSpPr>
      <p:grpSpPr>
        <a:xfrm>
          <a:off x="0" y="0"/>
          <a:ext cx="0" cy="0"/>
          <a:chOff x="0" y="0"/>
          <a:chExt cx="0" cy="0"/>
        </a:xfrm>
      </p:grpSpPr>
      <p:sp>
        <p:nvSpPr>
          <p:cNvPr id="5895" name="Google Shape;5895;g78327f1586_217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96" name="Google Shape;5896;g78327f1586_2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@srvmshr</a:t>
            </a:r>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4" name="Shape 5934"/>
        <p:cNvGrpSpPr/>
        <p:nvPr/>
      </p:nvGrpSpPr>
      <p:grpSpPr>
        <a:xfrm>
          <a:off x="0" y="0"/>
          <a:ext cx="0" cy="0"/>
          <a:chOff x="0" y="0"/>
          <a:chExt cx="0" cy="0"/>
        </a:xfrm>
      </p:grpSpPr>
      <p:sp>
        <p:nvSpPr>
          <p:cNvPr id="5935" name="Google Shape;5935;g78327f1586_217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6" name="Google Shape;5936;g78327f1586_21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7" name="Shape 6037"/>
        <p:cNvGrpSpPr/>
        <p:nvPr/>
      </p:nvGrpSpPr>
      <p:grpSpPr>
        <a:xfrm>
          <a:off x="0" y="0"/>
          <a:ext cx="0" cy="0"/>
          <a:chOff x="0" y="0"/>
          <a:chExt cx="0" cy="0"/>
        </a:xfrm>
      </p:grpSpPr>
      <p:sp>
        <p:nvSpPr>
          <p:cNvPr id="6038" name="Google Shape;6038;g78327f1586_21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9" name="Google Shape;6039;g78327f1586_2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78327f1586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8327f1586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Can represent a neuron or some arbitrary operation</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3" name="Shape 6053"/>
        <p:cNvGrpSpPr/>
        <p:nvPr/>
      </p:nvGrpSpPr>
      <p:grpSpPr>
        <a:xfrm>
          <a:off x="0" y="0"/>
          <a:ext cx="0" cy="0"/>
          <a:chOff x="0" y="0"/>
          <a:chExt cx="0" cy="0"/>
        </a:xfrm>
      </p:grpSpPr>
      <p:sp>
        <p:nvSpPr>
          <p:cNvPr id="6054" name="Google Shape;6054;g78327f1586_217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5" name="Google Shape;6055;g78327f1586_217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0" name="Shape 6070"/>
        <p:cNvGrpSpPr/>
        <p:nvPr/>
      </p:nvGrpSpPr>
      <p:grpSpPr>
        <a:xfrm>
          <a:off x="0" y="0"/>
          <a:ext cx="0" cy="0"/>
          <a:chOff x="0" y="0"/>
          <a:chExt cx="0" cy="0"/>
        </a:xfrm>
      </p:grpSpPr>
      <p:sp>
        <p:nvSpPr>
          <p:cNvPr id="6071" name="Google Shape;6071;g78327f1586_217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2" name="Google Shape;6072;g78327f1586_217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9" name="Shape 6109"/>
        <p:cNvGrpSpPr/>
        <p:nvPr/>
      </p:nvGrpSpPr>
      <p:grpSpPr>
        <a:xfrm>
          <a:off x="0" y="0"/>
          <a:ext cx="0" cy="0"/>
          <a:chOff x="0" y="0"/>
          <a:chExt cx="0" cy="0"/>
        </a:xfrm>
      </p:grpSpPr>
      <p:sp>
        <p:nvSpPr>
          <p:cNvPr id="6110" name="Google Shape;6110;g78327f1586_217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1" name="Google Shape;6111;g78327f1586_217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6" name="Shape 6196"/>
        <p:cNvGrpSpPr/>
        <p:nvPr/>
      </p:nvGrpSpPr>
      <p:grpSpPr>
        <a:xfrm>
          <a:off x="0" y="0"/>
          <a:ext cx="0" cy="0"/>
          <a:chOff x="0" y="0"/>
          <a:chExt cx="0" cy="0"/>
        </a:xfrm>
      </p:grpSpPr>
      <p:sp>
        <p:nvSpPr>
          <p:cNvPr id="6197" name="Google Shape;6197;g78327f1586_217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8" name="Google Shape;6198;g78327f1586_217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1" name="Shape 6391"/>
        <p:cNvGrpSpPr/>
        <p:nvPr/>
      </p:nvGrpSpPr>
      <p:grpSpPr>
        <a:xfrm>
          <a:off x="0" y="0"/>
          <a:ext cx="0" cy="0"/>
          <a:chOff x="0" y="0"/>
          <a:chExt cx="0" cy="0"/>
        </a:xfrm>
      </p:grpSpPr>
      <p:sp>
        <p:nvSpPr>
          <p:cNvPr id="6392" name="Google Shape;6392;g78327f1586_217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3" name="Google Shape;6393;g78327f1586_217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6" name="Shape 6576"/>
        <p:cNvGrpSpPr/>
        <p:nvPr/>
      </p:nvGrpSpPr>
      <p:grpSpPr>
        <a:xfrm>
          <a:off x="0" y="0"/>
          <a:ext cx="0" cy="0"/>
          <a:chOff x="0" y="0"/>
          <a:chExt cx="0" cy="0"/>
        </a:xfrm>
      </p:grpSpPr>
      <p:sp>
        <p:nvSpPr>
          <p:cNvPr id="6577" name="Google Shape;6577;g78327f1586_217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8" name="Google Shape;6578;g78327f1586_217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7" name="Shape 6627"/>
        <p:cNvGrpSpPr/>
        <p:nvPr/>
      </p:nvGrpSpPr>
      <p:grpSpPr>
        <a:xfrm>
          <a:off x="0" y="0"/>
          <a:ext cx="0" cy="0"/>
          <a:chOff x="0" y="0"/>
          <a:chExt cx="0" cy="0"/>
        </a:xfrm>
      </p:grpSpPr>
      <p:sp>
        <p:nvSpPr>
          <p:cNvPr id="6628" name="Google Shape;6628;g78327f1586_217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9" name="Google Shape;6629;g78327f1586_217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6" name="Shape 6686"/>
        <p:cNvGrpSpPr/>
        <p:nvPr/>
      </p:nvGrpSpPr>
      <p:grpSpPr>
        <a:xfrm>
          <a:off x="0" y="0"/>
          <a:ext cx="0" cy="0"/>
          <a:chOff x="0" y="0"/>
          <a:chExt cx="0" cy="0"/>
        </a:xfrm>
      </p:grpSpPr>
      <p:sp>
        <p:nvSpPr>
          <p:cNvPr id="6687" name="Google Shape;6687;g78327f1586_217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8" name="Google Shape;6688;g78327f1586_217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6" name="Shape 6736"/>
        <p:cNvGrpSpPr/>
        <p:nvPr/>
      </p:nvGrpSpPr>
      <p:grpSpPr>
        <a:xfrm>
          <a:off x="0" y="0"/>
          <a:ext cx="0" cy="0"/>
          <a:chOff x="0" y="0"/>
          <a:chExt cx="0" cy="0"/>
        </a:xfrm>
      </p:grpSpPr>
      <p:sp>
        <p:nvSpPr>
          <p:cNvPr id="6737" name="Google Shape;6737;g78327f1586_217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8" name="Google Shape;6738;g78327f1586_217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6" name="Shape 6816"/>
        <p:cNvGrpSpPr/>
        <p:nvPr/>
      </p:nvGrpSpPr>
      <p:grpSpPr>
        <a:xfrm>
          <a:off x="0" y="0"/>
          <a:ext cx="0" cy="0"/>
          <a:chOff x="0" y="0"/>
          <a:chExt cx="0" cy="0"/>
        </a:xfrm>
      </p:grpSpPr>
      <p:sp>
        <p:nvSpPr>
          <p:cNvPr id="6817" name="Google Shape;6817;g78327f158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8" name="Google Shape;6818;g78327f158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8327f1586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8327f1586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These visuals could represent transformations (left) or operations (right)</a:t>
            </a:r>
            <a:endParaRPr/>
          </a:p>
          <a:p>
            <a:pPr indent="-298450" lvl="0" marL="457200" rtl="0" algn="l">
              <a:spcBef>
                <a:spcPts val="0"/>
              </a:spcBef>
              <a:spcAft>
                <a:spcPts val="0"/>
              </a:spcAft>
              <a:buSzPts val="1100"/>
              <a:buChar char="-"/>
            </a:pPr>
            <a:r>
              <a:rPr lang="en"/>
              <a:t>The visuals on the right use the Math Equations Add on for Google Slides.</a:t>
            </a:r>
            <a:endParaRPr/>
          </a:p>
          <a:p>
            <a:pPr indent="-298450" lvl="0" marL="457200" rtl="0" algn="l">
              <a:spcBef>
                <a:spcPts val="0"/>
              </a:spcBef>
              <a:spcAft>
                <a:spcPts val="0"/>
              </a:spcAft>
              <a:buSzPts val="1100"/>
              <a:buChar char="-"/>
            </a:pPr>
            <a:r>
              <a:rPr lang="en"/>
              <a:t>If you click on the equation you are able to modify it by:</a:t>
            </a:r>
            <a:endParaRPr/>
          </a:p>
          <a:p>
            <a:pPr indent="-298450" lvl="1" marL="914400" rtl="0" algn="l">
              <a:spcBef>
                <a:spcPts val="0"/>
              </a:spcBef>
              <a:spcAft>
                <a:spcPts val="0"/>
              </a:spcAft>
              <a:buSzPts val="1100"/>
              <a:buChar char="-"/>
            </a:pPr>
            <a:r>
              <a:rPr lang="en"/>
              <a:t>Selecting Add Ons → Math Equations → Menu</a:t>
            </a:r>
            <a:endParaRPr/>
          </a:p>
          <a:p>
            <a:pPr indent="-298450" lvl="1" marL="914400" rtl="0" algn="l">
              <a:spcBef>
                <a:spcPts val="0"/>
              </a:spcBef>
              <a:spcAft>
                <a:spcPts val="0"/>
              </a:spcAft>
              <a:buSzPts val="1100"/>
              <a:buChar char="-"/>
            </a:pPr>
            <a:r>
              <a:rPr lang="en"/>
              <a:t>While the equation is selected, click “Connect to Equation” on the “Math Equations UI”</a:t>
            </a:r>
            <a:endParaRPr/>
          </a:p>
          <a:p>
            <a:pPr indent="-298450" lvl="1" marL="914400" rtl="0" algn="l">
              <a:spcBef>
                <a:spcPts val="0"/>
              </a:spcBef>
              <a:spcAft>
                <a:spcPts val="0"/>
              </a:spcAft>
              <a:buSzPts val="1100"/>
              <a:buChar char="-"/>
            </a:pPr>
            <a:r>
              <a:rPr lang="en"/>
              <a:t>Then change the properties like color, size, etc.</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1" name="Shape 6821"/>
        <p:cNvGrpSpPr/>
        <p:nvPr/>
      </p:nvGrpSpPr>
      <p:grpSpPr>
        <a:xfrm>
          <a:off x="0" y="0"/>
          <a:ext cx="0" cy="0"/>
          <a:chOff x="0" y="0"/>
          <a:chExt cx="0" cy="0"/>
        </a:xfrm>
      </p:grpSpPr>
      <p:sp>
        <p:nvSpPr>
          <p:cNvPr id="6822" name="Google Shape;6822;g78327f15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3" name="Google Shape;6823;g78327f158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5" name="Shape 7015"/>
        <p:cNvGrpSpPr/>
        <p:nvPr/>
      </p:nvGrpSpPr>
      <p:grpSpPr>
        <a:xfrm>
          <a:off x="0" y="0"/>
          <a:ext cx="0" cy="0"/>
          <a:chOff x="0" y="0"/>
          <a:chExt cx="0" cy="0"/>
        </a:xfrm>
      </p:grpSpPr>
      <p:sp>
        <p:nvSpPr>
          <p:cNvPr id="7016" name="Google Shape;7016;g78327f1586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7" name="Google Shape;7017;g78327f1586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298450" lvl="0" marL="457200" rtl="0" algn="l">
              <a:spcBef>
                <a:spcPts val="0"/>
              </a:spcBef>
              <a:spcAft>
                <a:spcPts val="0"/>
              </a:spcAft>
              <a:buSzPts val="1100"/>
              <a:buChar char="-"/>
            </a:pPr>
            <a:r>
              <a:rPr lang="en"/>
              <a:t>You can customize the background as well by right clicking and changing to another gradient or static color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0" name="Shape 7210"/>
        <p:cNvGrpSpPr/>
        <p:nvPr/>
      </p:nvGrpSpPr>
      <p:grpSpPr>
        <a:xfrm>
          <a:off x="0" y="0"/>
          <a:ext cx="0" cy="0"/>
          <a:chOff x="0" y="0"/>
          <a:chExt cx="0" cy="0"/>
        </a:xfrm>
      </p:grpSpPr>
      <p:sp>
        <p:nvSpPr>
          <p:cNvPr id="7211" name="Google Shape;7211;g78327f1586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2" name="Google Shape;7212;g78327f1586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4" name="Shape 7404"/>
        <p:cNvGrpSpPr/>
        <p:nvPr/>
      </p:nvGrpSpPr>
      <p:grpSpPr>
        <a:xfrm>
          <a:off x="0" y="0"/>
          <a:ext cx="0" cy="0"/>
          <a:chOff x="0" y="0"/>
          <a:chExt cx="0" cy="0"/>
        </a:xfrm>
      </p:grpSpPr>
      <p:sp>
        <p:nvSpPr>
          <p:cNvPr id="7405" name="Google Shape;7405;g78327f1586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6" name="Google Shape;7406;g78327f1586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9" name="Shape 7599"/>
        <p:cNvGrpSpPr/>
        <p:nvPr/>
      </p:nvGrpSpPr>
      <p:grpSpPr>
        <a:xfrm>
          <a:off x="0" y="0"/>
          <a:ext cx="0" cy="0"/>
          <a:chOff x="0" y="0"/>
          <a:chExt cx="0" cy="0"/>
        </a:xfrm>
      </p:grpSpPr>
      <p:sp>
        <p:nvSpPr>
          <p:cNvPr id="7600" name="Google Shape;7600;g78327f1586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1" name="Google Shape;7601;g78327f1586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Gradient background shows some inspirations and ideas for color themes that could be used for backgrounds</a:t>
            </a:r>
            <a:endParaRPr/>
          </a:p>
          <a:p>
            <a:pPr indent="-298450" lvl="0" marL="457200" rtl="0" algn="l">
              <a:spcBef>
                <a:spcPts val="0"/>
              </a:spcBef>
              <a:spcAft>
                <a:spcPts val="0"/>
              </a:spcAft>
              <a:buSzPts val="1100"/>
              <a:buChar char="-"/>
            </a:pPr>
            <a:r>
              <a:rPr lang="en"/>
              <a:t>The examples used in this section are inspired by </a:t>
            </a:r>
            <a:r>
              <a:rPr lang="en" u="sng">
                <a:solidFill>
                  <a:schemeClr val="hlink"/>
                </a:solidFill>
                <a:hlinkClick r:id="rId2"/>
              </a:rPr>
              <a:t>https://uigradients.com</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4" name="Shape 7604"/>
        <p:cNvGrpSpPr/>
        <p:nvPr/>
      </p:nvGrpSpPr>
      <p:grpSpPr>
        <a:xfrm>
          <a:off x="0" y="0"/>
          <a:ext cx="0" cy="0"/>
          <a:chOff x="0" y="0"/>
          <a:chExt cx="0" cy="0"/>
        </a:xfrm>
      </p:grpSpPr>
      <p:sp>
        <p:nvSpPr>
          <p:cNvPr id="7605" name="Google Shape;7605;g78327f1586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6" name="Google Shape;7606;g78327f1586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8" name="Shape 7608"/>
        <p:cNvGrpSpPr/>
        <p:nvPr/>
      </p:nvGrpSpPr>
      <p:grpSpPr>
        <a:xfrm>
          <a:off x="0" y="0"/>
          <a:ext cx="0" cy="0"/>
          <a:chOff x="0" y="0"/>
          <a:chExt cx="0" cy="0"/>
        </a:xfrm>
      </p:grpSpPr>
      <p:sp>
        <p:nvSpPr>
          <p:cNvPr id="7609" name="Google Shape;7609;g78327f1586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0" name="Google Shape;7610;g78327f1586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2" name="Shape 7612"/>
        <p:cNvGrpSpPr/>
        <p:nvPr/>
      </p:nvGrpSpPr>
      <p:grpSpPr>
        <a:xfrm>
          <a:off x="0" y="0"/>
          <a:ext cx="0" cy="0"/>
          <a:chOff x="0" y="0"/>
          <a:chExt cx="0" cy="0"/>
        </a:xfrm>
      </p:grpSpPr>
      <p:sp>
        <p:nvSpPr>
          <p:cNvPr id="7613" name="Google Shape;7613;g78327f1586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4" name="Google Shape;7614;g78327f1586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6" name="Shape 7616"/>
        <p:cNvGrpSpPr/>
        <p:nvPr/>
      </p:nvGrpSpPr>
      <p:grpSpPr>
        <a:xfrm>
          <a:off x="0" y="0"/>
          <a:ext cx="0" cy="0"/>
          <a:chOff x="0" y="0"/>
          <a:chExt cx="0" cy="0"/>
        </a:xfrm>
      </p:grpSpPr>
      <p:sp>
        <p:nvSpPr>
          <p:cNvPr id="7617" name="Google Shape;7617;gb2c25a3d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8" name="Google Shape;7618;gb2c25a3d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1" name="Shape 7621"/>
        <p:cNvGrpSpPr/>
        <p:nvPr/>
      </p:nvGrpSpPr>
      <p:grpSpPr>
        <a:xfrm>
          <a:off x="0" y="0"/>
          <a:ext cx="0" cy="0"/>
          <a:chOff x="0" y="0"/>
          <a:chExt cx="0" cy="0"/>
        </a:xfrm>
      </p:grpSpPr>
      <p:sp>
        <p:nvSpPr>
          <p:cNvPr id="7622" name="Google Shape;7622;ga4a25ee60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3" name="Google Shape;7623;ga4a25ee60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85a0789696_74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5a0789696_74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6" name="Shape 7716"/>
        <p:cNvGrpSpPr/>
        <p:nvPr/>
      </p:nvGrpSpPr>
      <p:grpSpPr>
        <a:xfrm>
          <a:off x="0" y="0"/>
          <a:ext cx="0" cy="0"/>
          <a:chOff x="0" y="0"/>
          <a:chExt cx="0" cy="0"/>
        </a:xfrm>
      </p:grpSpPr>
      <p:sp>
        <p:nvSpPr>
          <p:cNvPr id="7717" name="Google Shape;7717;gca619fefec_5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8" name="Google Shape;7718;gca619fefec_5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1" name="Shape 7811"/>
        <p:cNvGrpSpPr/>
        <p:nvPr/>
      </p:nvGrpSpPr>
      <p:grpSpPr>
        <a:xfrm>
          <a:off x="0" y="0"/>
          <a:ext cx="0" cy="0"/>
          <a:chOff x="0" y="0"/>
          <a:chExt cx="0" cy="0"/>
        </a:xfrm>
      </p:grpSpPr>
      <p:sp>
        <p:nvSpPr>
          <p:cNvPr id="7812" name="Google Shape;7812;g1e8c9593057d8cda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3" name="Google Shape;7813;g1e8c9593057d8cda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1" name="Shape 7911"/>
        <p:cNvGrpSpPr/>
        <p:nvPr/>
      </p:nvGrpSpPr>
      <p:grpSpPr>
        <a:xfrm>
          <a:off x="0" y="0"/>
          <a:ext cx="0" cy="0"/>
          <a:chOff x="0" y="0"/>
          <a:chExt cx="0" cy="0"/>
        </a:xfrm>
      </p:grpSpPr>
      <p:sp>
        <p:nvSpPr>
          <p:cNvPr id="7912" name="Google Shape;7912;gb33e2487d1_704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3" name="Google Shape;7913;gb33e2487d1_704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0" name="Shape 7920"/>
        <p:cNvGrpSpPr/>
        <p:nvPr/>
      </p:nvGrpSpPr>
      <p:grpSpPr>
        <a:xfrm>
          <a:off x="0" y="0"/>
          <a:ext cx="0" cy="0"/>
          <a:chOff x="0" y="0"/>
          <a:chExt cx="0" cy="0"/>
        </a:xfrm>
      </p:grpSpPr>
      <p:sp>
        <p:nvSpPr>
          <p:cNvPr id="7921" name="Google Shape;7921;gb33e2487d1_70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2" name="Google Shape;7922;gb33e2487d1_70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9" name="Shape 7999"/>
        <p:cNvGrpSpPr/>
        <p:nvPr/>
      </p:nvGrpSpPr>
      <p:grpSpPr>
        <a:xfrm>
          <a:off x="0" y="0"/>
          <a:ext cx="0" cy="0"/>
          <a:chOff x="0" y="0"/>
          <a:chExt cx="0" cy="0"/>
        </a:xfrm>
      </p:grpSpPr>
      <p:sp>
        <p:nvSpPr>
          <p:cNvPr id="8000" name="Google Shape;8000;ga9f3f7881b_2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1" name="Google Shape;8001;ga9f3f7881b_2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5" name="Shape 8025"/>
        <p:cNvGrpSpPr/>
        <p:nvPr/>
      </p:nvGrpSpPr>
      <p:grpSpPr>
        <a:xfrm>
          <a:off x="0" y="0"/>
          <a:ext cx="0" cy="0"/>
          <a:chOff x="0" y="0"/>
          <a:chExt cx="0" cy="0"/>
        </a:xfrm>
      </p:grpSpPr>
      <p:sp>
        <p:nvSpPr>
          <p:cNvPr id="8026" name="Google Shape;8026;ga9f3f7881b_2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7" name="Google Shape;8027;ga9f3f7881b_2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1" name="Shape 8031"/>
        <p:cNvGrpSpPr/>
        <p:nvPr/>
      </p:nvGrpSpPr>
      <p:grpSpPr>
        <a:xfrm>
          <a:off x="0" y="0"/>
          <a:ext cx="0" cy="0"/>
          <a:chOff x="0" y="0"/>
          <a:chExt cx="0" cy="0"/>
        </a:xfrm>
      </p:grpSpPr>
      <p:sp>
        <p:nvSpPr>
          <p:cNvPr id="8032" name="Google Shape;8032;ga9f3f7881b_2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3" name="Google Shape;8033;ga9f3f7881b_2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7" name="Shape 8037"/>
        <p:cNvGrpSpPr/>
        <p:nvPr/>
      </p:nvGrpSpPr>
      <p:grpSpPr>
        <a:xfrm>
          <a:off x="0" y="0"/>
          <a:ext cx="0" cy="0"/>
          <a:chOff x="0" y="0"/>
          <a:chExt cx="0" cy="0"/>
        </a:xfrm>
      </p:grpSpPr>
      <p:sp>
        <p:nvSpPr>
          <p:cNvPr id="8038" name="Google Shape;8038;ga982209119_7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9" name="Google Shape;8039;ga982209119_7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2" name="Shape 8042"/>
        <p:cNvGrpSpPr/>
        <p:nvPr/>
      </p:nvGrpSpPr>
      <p:grpSpPr>
        <a:xfrm>
          <a:off x="0" y="0"/>
          <a:ext cx="0" cy="0"/>
          <a:chOff x="0" y="0"/>
          <a:chExt cx="0" cy="0"/>
        </a:xfrm>
      </p:grpSpPr>
      <p:sp>
        <p:nvSpPr>
          <p:cNvPr id="8043" name="Google Shape;8043;ga4de7e2a44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4" name="Google Shape;8044;ga4de7e2a44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9" name="Shape 8069"/>
        <p:cNvGrpSpPr/>
        <p:nvPr/>
      </p:nvGrpSpPr>
      <p:grpSpPr>
        <a:xfrm>
          <a:off x="0" y="0"/>
          <a:ext cx="0" cy="0"/>
          <a:chOff x="0" y="0"/>
          <a:chExt cx="0" cy="0"/>
        </a:xfrm>
      </p:grpSpPr>
      <p:sp>
        <p:nvSpPr>
          <p:cNvPr id="8070" name="Google Shape;8070;gb3a777e7c9_117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1" name="Google Shape;8071;gb3a777e7c9_117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78327f1586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8327f1586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 input, tensor,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5" name="Shape 8095"/>
        <p:cNvGrpSpPr/>
        <p:nvPr/>
      </p:nvGrpSpPr>
      <p:grpSpPr>
        <a:xfrm>
          <a:off x="0" y="0"/>
          <a:ext cx="0" cy="0"/>
          <a:chOff x="0" y="0"/>
          <a:chExt cx="0" cy="0"/>
        </a:xfrm>
      </p:grpSpPr>
      <p:sp>
        <p:nvSpPr>
          <p:cNvPr id="8096" name="Google Shape;8096;gb3a777e7c9_117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7" name="Google Shape;8097;gb3a777e7c9_117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0" name="Shape 8100"/>
        <p:cNvGrpSpPr/>
        <p:nvPr/>
      </p:nvGrpSpPr>
      <p:grpSpPr>
        <a:xfrm>
          <a:off x="0" y="0"/>
          <a:ext cx="0" cy="0"/>
          <a:chOff x="0" y="0"/>
          <a:chExt cx="0" cy="0"/>
        </a:xfrm>
      </p:grpSpPr>
      <p:sp>
        <p:nvSpPr>
          <p:cNvPr id="8101" name="Google Shape;8101;gb48bff8af2_39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2" name="Google Shape;8102;gb48bff8af2_39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8" name="Shape 8108"/>
        <p:cNvGrpSpPr/>
        <p:nvPr/>
      </p:nvGrpSpPr>
      <p:grpSpPr>
        <a:xfrm>
          <a:off x="0" y="0"/>
          <a:ext cx="0" cy="0"/>
          <a:chOff x="0" y="0"/>
          <a:chExt cx="0" cy="0"/>
        </a:xfrm>
      </p:grpSpPr>
      <p:sp>
        <p:nvSpPr>
          <p:cNvPr id="8109" name="Google Shape;8109;gb48bff8af2_39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0" name="Google Shape;8110;gb48bff8af2_39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5" name="Shape 8115"/>
        <p:cNvGrpSpPr/>
        <p:nvPr/>
      </p:nvGrpSpPr>
      <p:grpSpPr>
        <a:xfrm>
          <a:off x="0" y="0"/>
          <a:ext cx="0" cy="0"/>
          <a:chOff x="0" y="0"/>
          <a:chExt cx="0" cy="0"/>
        </a:xfrm>
      </p:grpSpPr>
      <p:sp>
        <p:nvSpPr>
          <p:cNvPr id="8116" name="Google Shape;8116;gb48bff8af2_39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7" name="Google Shape;8117;gb48bff8af2_39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2" name="Shape 8132"/>
        <p:cNvGrpSpPr/>
        <p:nvPr/>
      </p:nvGrpSpPr>
      <p:grpSpPr>
        <a:xfrm>
          <a:off x="0" y="0"/>
          <a:ext cx="0" cy="0"/>
          <a:chOff x="0" y="0"/>
          <a:chExt cx="0" cy="0"/>
        </a:xfrm>
      </p:grpSpPr>
      <p:sp>
        <p:nvSpPr>
          <p:cNvPr id="8133" name="Google Shape;8133;ga4de7e2a44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4" name="Google Shape;8134;ga4de7e2a44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7" name="Shape 8147"/>
        <p:cNvGrpSpPr/>
        <p:nvPr/>
      </p:nvGrpSpPr>
      <p:grpSpPr>
        <a:xfrm>
          <a:off x="0" y="0"/>
          <a:ext cx="0" cy="0"/>
          <a:chOff x="0" y="0"/>
          <a:chExt cx="0" cy="0"/>
        </a:xfrm>
      </p:grpSpPr>
      <p:sp>
        <p:nvSpPr>
          <p:cNvPr id="8148" name="Google Shape;8148;ga48177d0af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9" name="Google Shape;8149;ga48177d0af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5" name="Shape 8175"/>
        <p:cNvGrpSpPr/>
        <p:nvPr/>
      </p:nvGrpSpPr>
      <p:grpSpPr>
        <a:xfrm>
          <a:off x="0" y="0"/>
          <a:ext cx="0" cy="0"/>
          <a:chOff x="0" y="0"/>
          <a:chExt cx="0" cy="0"/>
        </a:xfrm>
      </p:grpSpPr>
      <p:sp>
        <p:nvSpPr>
          <p:cNvPr id="8176" name="Google Shape;8176;ga4de7e2a44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7" name="Google Shape;8177;ga4de7e2a44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8" name="Shape 8268"/>
        <p:cNvGrpSpPr/>
        <p:nvPr/>
      </p:nvGrpSpPr>
      <p:grpSpPr>
        <a:xfrm>
          <a:off x="0" y="0"/>
          <a:ext cx="0" cy="0"/>
          <a:chOff x="0" y="0"/>
          <a:chExt cx="0" cy="0"/>
        </a:xfrm>
      </p:grpSpPr>
      <p:sp>
        <p:nvSpPr>
          <p:cNvPr id="8269" name="Google Shape;8269;gac406953a5_2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0" name="Google Shape;8270;gac406953a5_2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1" name="Shape 8301"/>
        <p:cNvGrpSpPr/>
        <p:nvPr/>
      </p:nvGrpSpPr>
      <p:grpSpPr>
        <a:xfrm>
          <a:off x="0" y="0"/>
          <a:ext cx="0" cy="0"/>
          <a:chOff x="0" y="0"/>
          <a:chExt cx="0" cy="0"/>
        </a:xfrm>
      </p:grpSpPr>
      <p:sp>
        <p:nvSpPr>
          <p:cNvPr id="8302" name="Google Shape;8302;gab0ad5c90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3" name="Google Shape;8303;gab0ad5c90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5" name="Shape 8325"/>
        <p:cNvGrpSpPr/>
        <p:nvPr/>
      </p:nvGrpSpPr>
      <p:grpSpPr>
        <a:xfrm>
          <a:off x="0" y="0"/>
          <a:ext cx="0" cy="0"/>
          <a:chOff x="0" y="0"/>
          <a:chExt cx="0" cy="0"/>
        </a:xfrm>
      </p:grpSpPr>
      <p:sp>
        <p:nvSpPr>
          <p:cNvPr id="8326" name="Google Shape;8326;gb3a777e7c9_11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7" name="Google Shape;8327;gb3a777e7c9_11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air.ai/" TargetMode="Externa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6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60.png"/><Relationship Id="rId4" Type="http://schemas.openxmlformats.org/officeDocument/2006/relationships/image" Target="../media/image6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5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5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4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6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64.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6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66.png"/><Relationship Id="rId4" Type="http://schemas.openxmlformats.org/officeDocument/2006/relationships/image" Target="../media/image6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6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6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6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70.jpg"/><Relationship Id="rId4" Type="http://schemas.openxmlformats.org/officeDocument/2006/relationships/image" Target="../media/image71.jpg"/><Relationship Id="rId5" Type="http://schemas.openxmlformats.org/officeDocument/2006/relationships/image" Target="../media/image72.jpg"/><Relationship Id="rId6" Type="http://schemas.openxmlformats.org/officeDocument/2006/relationships/image" Target="../media/image73.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3.png"/><Relationship Id="rId6"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3.png"/><Relationship Id="rId6"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23.png"/><Relationship Id="rId5" Type="http://schemas.openxmlformats.org/officeDocument/2006/relationships/image" Target="../media/image44.png"/><Relationship Id="rId6"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5.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8.png"/><Relationship Id="rId4" Type="http://schemas.openxmlformats.org/officeDocument/2006/relationships/image" Target="../media/image42.png"/><Relationship Id="rId11" Type="http://schemas.openxmlformats.org/officeDocument/2006/relationships/image" Target="../media/image43.png"/><Relationship Id="rId10" Type="http://schemas.openxmlformats.org/officeDocument/2006/relationships/image" Target="../media/image46.png"/><Relationship Id="rId9" Type="http://schemas.openxmlformats.org/officeDocument/2006/relationships/image" Target="../media/image37.png"/><Relationship Id="rId5" Type="http://schemas.openxmlformats.org/officeDocument/2006/relationships/image" Target="../media/image41.png"/><Relationship Id="rId6" Type="http://schemas.openxmlformats.org/officeDocument/2006/relationships/image" Target="../media/image45.png"/><Relationship Id="rId7" Type="http://schemas.openxmlformats.org/officeDocument/2006/relationships/image" Target="../media/image39.png"/><Relationship Id="rId8"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8.png"/><Relationship Id="rId4" Type="http://schemas.openxmlformats.org/officeDocument/2006/relationships/image" Target="../media/image42.png"/><Relationship Id="rId11" Type="http://schemas.openxmlformats.org/officeDocument/2006/relationships/image" Target="../media/image43.png"/><Relationship Id="rId10" Type="http://schemas.openxmlformats.org/officeDocument/2006/relationships/image" Target="../media/image46.png"/><Relationship Id="rId9" Type="http://schemas.openxmlformats.org/officeDocument/2006/relationships/image" Target="../media/image37.png"/><Relationship Id="rId5" Type="http://schemas.openxmlformats.org/officeDocument/2006/relationships/image" Target="../media/image41.png"/><Relationship Id="rId6" Type="http://schemas.openxmlformats.org/officeDocument/2006/relationships/image" Target="../media/image45.png"/><Relationship Id="rId7" Type="http://schemas.openxmlformats.org/officeDocument/2006/relationships/image" Target="../media/image39.png"/><Relationship Id="rId8" Type="http://schemas.openxmlformats.org/officeDocument/2006/relationships/image" Target="../media/image3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8.png"/><Relationship Id="rId4" Type="http://schemas.openxmlformats.org/officeDocument/2006/relationships/image" Target="../media/image42.png"/><Relationship Id="rId11" Type="http://schemas.openxmlformats.org/officeDocument/2006/relationships/image" Target="../media/image43.png"/><Relationship Id="rId10" Type="http://schemas.openxmlformats.org/officeDocument/2006/relationships/image" Target="../media/image46.png"/><Relationship Id="rId12" Type="http://schemas.openxmlformats.org/officeDocument/2006/relationships/image" Target="../media/image47.png"/><Relationship Id="rId9" Type="http://schemas.openxmlformats.org/officeDocument/2006/relationships/image" Target="../media/image37.png"/><Relationship Id="rId5" Type="http://schemas.openxmlformats.org/officeDocument/2006/relationships/image" Target="../media/image41.png"/><Relationship Id="rId6" Type="http://schemas.openxmlformats.org/officeDocument/2006/relationships/image" Target="../media/image45.png"/><Relationship Id="rId7" Type="http://schemas.openxmlformats.org/officeDocument/2006/relationships/image" Target="../media/image39.png"/><Relationship Id="rId8" Type="http://schemas.openxmlformats.org/officeDocument/2006/relationships/image" Target="../media/image3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39.png"/><Relationship Id="rId7" Type="http://schemas.openxmlformats.org/officeDocument/2006/relationships/image" Target="../media/image36.png"/><Relationship Id="rId8" Type="http://schemas.openxmlformats.org/officeDocument/2006/relationships/image" Target="../media/image3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5.png"/><Relationship Id="rId4"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50.png"/><Relationship Id="rId4" Type="http://schemas.openxmlformats.org/officeDocument/2006/relationships/image" Target="../media/image4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7.png"/><Relationship Id="rId4" Type="http://schemas.openxmlformats.org/officeDocument/2006/relationships/image" Target="../media/image4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5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5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56.png"/><Relationship Id="rId4" Type="http://schemas.openxmlformats.org/officeDocument/2006/relationships/image" Target="../media/image5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57.png"/><Relationship Id="rId4" Type="http://schemas.openxmlformats.org/officeDocument/2006/relationships/image" Target="../media/image4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52.png"/><Relationship Id="rId4" Type="http://schemas.openxmlformats.org/officeDocument/2006/relationships/image" Target="../media/image57.png"/><Relationship Id="rId5" Type="http://schemas.openxmlformats.org/officeDocument/2006/relationships/image" Target="../media/image48.png"/><Relationship Id="rId6" Type="http://schemas.openxmlformats.org/officeDocument/2006/relationships/image" Target="../media/image5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53.png"/><Relationship Id="rId4" Type="http://schemas.openxmlformats.org/officeDocument/2006/relationships/image" Target="../media/image51.png"/><Relationship Id="rId5" Type="http://schemas.openxmlformats.org/officeDocument/2006/relationships/image" Target="../media/image6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5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5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5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049375"/>
            <a:ext cx="8520600" cy="241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ML Visuals</a:t>
            </a:r>
            <a:endParaRPr>
              <a:solidFill>
                <a:srgbClr val="FFFFFF"/>
              </a:solidFill>
            </a:endParaRPr>
          </a:p>
          <a:p>
            <a:pPr indent="0" lvl="0" marL="0" rtl="0" algn="ctr">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val="tx"/>
                    </a:ext>
                  </a:extLst>
                </a:hlinkClick>
              </a:rPr>
              <a:t>dair.ai</a:t>
            </a:r>
            <a:endParaRPr sz="1700">
              <a:solidFill>
                <a:srgbClr val="FFFFFF"/>
              </a:solidFill>
            </a:endParaRPr>
          </a:p>
          <a:p>
            <a:pPr indent="0" lvl="0" marL="0" rtl="0" algn="ctr">
              <a:spcBef>
                <a:spcPts val="0"/>
              </a:spcBef>
              <a:spcAft>
                <a:spcPts val="0"/>
              </a:spcAft>
              <a:buNone/>
            </a:pPr>
            <a:r>
              <a:t/>
            </a:r>
            <a:endParaRPr sz="1700">
              <a:solidFill>
                <a:srgbClr val="FFFFFF"/>
              </a:solidFill>
            </a:endParaRPr>
          </a:p>
          <a:p>
            <a:pPr indent="0" lvl="0" marL="0" rtl="0" algn="ctr">
              <a:spcBef>
                <a:spcPts val="0"/>
              </a:spcBef>
              <a:spcAft>
                <a:spcPts val="0"/>
              </a:spcAft>
              <a:buNone/>
            </a:pPr>
            <a:r>
              <a:rPr lang="en" sz="1700" u="sng">
                <a:solidFill>
                  <a:srgbClr val="FFFFFF"/>
                </a:solidFill>
                <a:hlinkClick r:id="rId4">
                  <a:extLst>
                    <a:ext uri="{A12FA001-AC4F-418D-AE19-62706E023703}">
                      <ahyp:hlinkCl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344" name="Shape 344"/>
        <p:cNvGrpSpPr/>
        <p:nvPr/>
      </p:nvGrpSpPr>
      <p:grpSpPr>
        <a:xfrm>
          <a:off x="0" y="0"/>
          <a:ext cx="0" cy="0"/>
          <a:chOff x="0" y="0"/>
          <a:chExt cx="0" cy="0"/>
        </a:xfrm>
      </p:grpSpPr>
      <p:sp>
        <p:nvSpPr>
          <p:cNvPr id="345" name="Google Shape;345;p22"/>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Architectures</a:t>
            </a:r>
            <a:endParaRPr>
              <a:solidFill>
                <a:srgbClr val="FFFFF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1" name="Shape 8351"/>
        <p:cNvGrpSpPr/>
        <p:nvPr/>
      </p:nvGrpSpPr>
      <p:grpSpPr>
        <a:xfrm>
          <a:off x="0" y="0"/>
          <a:ext cx="0" cy="0"/>
          <a:chOff x="0" y="0"/>
          <a:chExt cx="0" cy="0"/>
        </a:xfrm>
      </p:grpSpPr>
      <p:pic>
        <p:nvPicPr>
          <p:cNvPr id="8352" name="Google Shape;8352;p112"/>
          <p:cNvPicPr preferRelativeResize="0"/>
          <p:nvPr/>
        </p:nvPicPr>
        <p:blipFill>
          <a:blip r:embed="rId3">
            <a:alphaModFix/>
          </a:blip>
          <a:stretch>
            <a:fillRect/>
          </a:stretch>
        </p:blipFill>
        <p:spPr>
          <a:xfrm>
            <a:off x="1702400" y="203150"/>
            <a:ext cx="3516067" cy="4838700"/>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6" name="Shape 8356"/>
        <p:cNvGrpSpPr/>
        <p:nvPr/>
      </p:nvGrpSpPr>
      <p:grpSpPr>
        <a:xfrm>
          <a:off x="0" y="0"/>
          <a:ext cx="0" cy="0"/>
          <a:chOff x="0" y="0"/>
          <a:chExt cx="0" cy="0"/>
        </a:xfrm>
      </p:grpSpPr>
      <p:pic>
        <p:nvPicPr>
          <p:cNvPr id="8357" name="Google Shape;8357;p113"/>
          <p:cNvPicPr preferRelativeResize="0"/>
          <p:nvPr/>
        </p:nvPicPr>
        <p:blipFill>
          <a:blip r:embed="rId3">
            <a:alphaModFix/>
          </a:blip>
          <a:stretch>
            <a:fillRect/>
          </a:stretch>
        </p:blipFill>
        <p:spPr>
          <a:xfrm>
            <a:off x="1047400" y="152400"/>
            <a:ext cx="3799715" cy="4838700"/>
          </a:xfrm>
          <a:prstGeom prst="rect">
            <a:avLst/>
          </a:prstGeom>
          <a:noFill/>
          <a:ln>
            <a:noFill/>
          </a:ln>
        </p:spPr>
      </p:pic>
      <p:sp>
        <p:nvSpPr>
          <p:cNvPr id="8358" name="Google Shape;8358;p113"/>
          <p:cNvSpPr/>
          <p:nvPr/>
        </p:nvSpPr>
        <p:spPr>
          <a:xfrm>
            <a:off x="1644075" y="142102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113"/>
          <p:cNvSpPr/>
          <p:nvPr/>
        </p:nvSpPr>
        <p:spPr>
          <a:xfrm>
            <a:off x="3198225" y="452192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113"/>
          <p:cNvSpPr/>
          <p:nvPr/>
        </p:nvSpPr>
        <p:spPr>
          <a:xfrm>
            <a:off x="4300950" y="440352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113"/>
          <p:cNvSpPr/>
          <p:nvPr/>
        </p:nvSpPr>
        <p:spPr>
          <a:xfrm>
            <a:off x="4915200" y="233787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113"/>
          <p:cNvSpPr/>
          <p:nvPr/>
        </p:nvSpPr>
        <p:spPr>
          <a:xfrm>
            <a:off x="2885325" y="1509850"/>
            <a:ext cx="312900" cy="3051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63" name="Google Shape;8363;p113"/>
          <p:cNvSpPr/>
          <p:nvPr/>
        </p:nvSpPr>
        <p:spPr>
          <a:xfrm>
            <a:off x="3825200" y="3670875"/>
            <a:ext cx="312900" cy="3051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64" name="Google Shape;8364;p113"/>
          <p:cNvPicPr preferRelativeResize="0"/>
          <p:nvPr/>
        </p:nvPicPr>
        <p:blipFill>
          <a:blip r:embed="rId4">
            <a:alphaModFix/>
          </a:blip>
          <a:stretch>
            <a:fillRect/>
          </a:stretch>
        </p:blipFill>
        <p:spPr>
          <a:xfrm>
            <a:off x="5496090" y="1090650"/>
            <a:ext cx="3491609" cy="326030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8368" name="Shape 8368"/>
        <p:cNvGrpSpPr/>
        <p:nvPr/>
      </p:nvGrpSpPr>
      <p:grpSpPr>
        <a:xfrm>
          <a:off x="0" y="0"/>
          <a:ext cx="0" cy="0"/>
          <a:chOff x="0" y="0"/>
          <a:chExt cx="0" cy="0"/>
        </a:xfrm>
      </p:grpSpPr>
      <p:sp>
        <p:nvSpPr>
          <p:cNvPr id="8369" name="Google Shape;8369;p114"/>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3" name="Shape 8373"/>
        <p:cNvGrpSpPr/>
        <p:nvPr/>
      </p:nvGrpSpPr>
      <p:grpSpPr>
        <a:xfrm>
          <a:off x="0" y="0"/>
          <a:ext cx="0" cy="0"/>
          <a:chOff x="0" y="0"/>
          <a:chExt cx="0" cy="0"/>
        </a:xfrm>
      </p:grpSpPr>
      <p:sp>
        <p:nvSpPr>
          <p:cNvPr id="8374" name="Google Shape;8374;p115"/>
          <p:cNvSpPr/>
          <p:nvPr/>
        </p:nvSpPr>
        <p:spPr>
          <a:xfrm>
            <a:off x="2034224"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115"/>
          <p:cNvSpPr/>
          <p:nvPr/>
        </p:nvSpPr>
        <p:spPr>
          <a:xfrm>
            <a:off x="1326538" y="1122750"/>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115"/>
          <p:cNvSpPr/>
          <p:nvPr/>
        </p:nvSpPr>
        <p:spPr>
          <a:xfrm>
            <a:off x="1376755" y="17982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115"/>
          <p:cNvSpPr/>
          <p:nvPr/>
        </p:nvSpPr>
        <p:spPr>
          <a:xfrm>
            <a:off x="2104093" y="1496901"/>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15"/>
          <p:cNvSpPr/>
          <p:nvPr/>
        </p:nvSpPr>
        <p:spPr>
          <a:xfrm rot="5400000">
            <a:off x="2196899" y="2294796"/>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15"/>
          <p:cNvSpPr/>
          <p:nvPr/>
        </p:nvSpPr>
        <p:spPr>
          <a:xfrm>
            <a:off x="241157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15"/>
          <p:cNvSpPr/>
          <p:nvPr/>
        </p:nvSpPr>
        <p:spPr>
          <a:xfrm>
            <a:off x="2289146"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115"/>
          <p:cNvSpPr/>
          <p:nvPr/>
        </p:nvSpPr>
        <p:spPr>
          <a:xfrm>
            <a:off x="2530518"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15"/>
          <p:cNvSpPr/>
          <p:nvPr/>
        </p:nvSpPr>
        <p:spPr>
          <a:xfrm>
            <a:off x="2649481" y="3303263"/>
            <a:ext cx="993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15"/>
          <p:cNvSpPr/>
          <p:nvPr/>
        </p:nvSpPr>
        <p:spPr>
          <a:xfrm rot="5400000">
            <a:off x="2649440" y="317987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115"/>
          <p:cNvSpPr/>
          <p:nvPr/>
        </p:nvSpPr>
        <p:spPr>
          <a:xfrm>
            <a:off x="2903726" y="3303263"/>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115"/>
          <p:cNvSpPr/>
          <p:nvPr/>
        </p:nvSpPr>
        <p:spPr>
          <a:xfrm>
            <a:off x="2776603"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115"/>
          <p:cNvSpPr/>
          <p:nvPr/>
        </p:nvSpPr>
        <p:spPr>
          <a:xfrm>
            <a:off x="3088316"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115"/>
          <p:cNvSpPr/>
          <p:nvPr/>
        </p:nvSpPr>
        <p:spPr>
          <a:xfrm>
            <a:off x="2219898"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15"/>
          <p:cNvSpPr/>
          <p:nvPr/>
        </p:nvSpPr>
        <p:spPr>
          <a:xfrm>
            <a:off x="2212653" y="2417339"/>
            <a:ext cx="534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15"/>
          <p:cNvSpPr/>
          <p:nvPr/>
        </p:nvSpPr>
        <p:spPr>
          <a:xfrm>
            <a:off x="2649481"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15"/>
          <p:cNvSpPr/>
          <p:nvPr/>
        </p:nvSpPr>
        <p:spPr>
          <a:xfrm>
            <a:off x="3215428"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115"/>
          <p:cNvSpPr/>
          <p:nvPr/>
        </p:nvSpPr>
        <p:spPr>
          <a:xfrm rot="5400000">
            <a:off x="3244124" y="3714015"/>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115"/>
          <p:cNvSpPr/>
          <p:nvPr/>
        </p:nvSpPr>
        <p:spPr>
          <a:xfrm>
            <a:off x="3215423" y="3824251"/>
            <a:ext cx="1569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115"/>
          <p:cNvSpPr/>
          <p:nvPr/>
        </p:nvSpPr>
        <p:spPr>
          <a:xfrm>
            <a:off x="3509127" y="382425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115"/>
          <p:cNvSpPr/>
          <p:nvPr/>
        </p:nvSpPr>
        <p:spPr>
          <a:xfrm>
            <a:off x="3391018"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115"/>
          <p:cNvSpPr/>
          <p:nvPr/>
        </p:nvSpPr>
        <p:spPr>
          <a:xfrm>
            <a:off x="3859581" y="382425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15"/>
          <p:cNvSpPr/>
          <p:nvPr/>
        </p:nvSpPr>
        <p:spPr>
          <a:xfrm>
            <a:off x="3741473"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115"/>
          <p:cNvSpPr/>
          <p:nvPr/>
        </p:nvSpPr>
        <p:spPr>
          <a:xfrm>
            <a:off x="3859591" y="4221392"/>
            <a:ext cx="2136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115"/>
          <p:cNvSpPr/>
          <p:nvPr/>
        </p:nvSpPr>
        <p:spPr>
          <a:xfrm rot="5400000">
            <a:off x="3916672" y="4117611"/>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115"/>
          <p:cNvSpPr/>
          <p:nvPr/>
        </p:nvSpPr>
        <p:spPr>
          <a:xfrm>
            <a:off x="4231701"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115"/>
          <p:cNvSpPr/>
          <p:nvPr/>
        </p:nvSpPr>
        <p:spPr>
          <a:xfrm>
            <a:off x="4102760"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15"/>
          <p:cNvSpPr/>
          <p:nvPr/>
        </p:nvSpPr>
        <p:spPr>
          <a:xfrm>
            <a:off x="4700497"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115"/>
          <p:cNvSpPr/>
          <p:nvPr/>
        </p:nvSpPr>
        <p:spPr>
          <a:xfrm>
            <a:off x="4571556"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115"/>
          <p:cNvSpPr/>
          <p:nvPr/>
        </p:nvSpPr>
        <p:spPr>
          <a:xfrm>
            <a:off x="4487859" y="382423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115"/>
          <p:cNvSpPr/>
          <p:nvPr/>
        </p:nvSpPr>
        <p:spPr>
          <a:xfrm>
            <a:off x="4704240" y="3824225"/>
            <a:ext cx="3048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115"/>
          <p:cNvSpPr/>
          <p:nvPr/>
        </p:nvSpPr>
        <p:spPr>
          <a:xfrm>
            <a:off x="5185793"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115"/>
          <p:cNvSpPr/>
          <p:nvPr/>
        </p:nvSpPr>
        <p:spPr>
          <a:xfrm>
            <a:off x="5047318" y="391812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15"/>
          <p:cNvSpPr/>
          <p:nvPr/>
        </p:nvSpPr>
        <p:spPr>
          <a:xfrm>
            <a:off x="5539224"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15"/>
          <p:cNvSpPr/>
          <p:nvPr/>
        </p:nvSpPr>
        <p:spPr>
          <a:xfrm>
            <a:off x="5419619" y="391815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115"/>
          <p:cNvSpPr/>
          <p:nvPr/>
        </p:nvSpPr>
        <p:spPr>
          <a:xfrm flipH="1" rot="5400000">
            <a:off x="4754832" y="4119947"/>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15"/>
          <p:cNvSpPr/>
          <p:nvPr/>
        </p:nvSpPr>
        <p:spPr>
          <a:xfrm>
            <a:off x="5539234" y="3303263"/>
            <a:ext cx="2136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115"/>
          <p:cNvSpPr/>
          <p:nvPr/>
        </p:nvSpPr>
        <p:spPr>
          <a:xfrm>
            <a:off x="5377901"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115"/>
          <p:cNvSpPr/>
          <p:nvPr/>
        </p:nvSpPr>
        <p:spPr>
          <a:xfrm flipH="1" rot="5400000">
            <a:off x="5596315" y="3714034"/>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15"/>
          <p:cNvSpPr/>
          <p:nvPr/>
        </p:nvSpPr>
        <p:spPr>
          <a:xfrm>
            <a:off x="5915326" y="3303275"/>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15"/>
          <p:cNvSpPr/>
          <p:nvPr/>
        </p:nvSpPr>
        <p:spPr>
          <a:xfrm>
            <a:off x="5776320"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115"/>
          <p:cNvSpPr/>
          <p:nvPr/>
        </p:nvSpPr>
        <p:spPr>
          <a:xfrm flipH="1" rot="5400000">
            <a:off x="6304004" y="317991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15"/>
          <p:cNvSpPr/>
          <p:nvPr/>
        </p:nvSpPr>
        <p:spPr>
          <a:xfrm>
            <a:off x="6270339" y="2417350"/>
            <a:ext cx="1569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15"/>
          <p:cNvSpPr/>
          <p:nvPr/>
        </p:nvSpPr>
        <p:spPr>
          <a:xfrm>
            <a:off x="6275222" y="3303200"/>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15"/>
          <p:cNvSpPr/>
          <p:nvPr/>
        </p:nvSpPr>
        <p:spPr>
          <a:xfrm>
            <a:off x="6120015" y="3438957"/>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15"/>
          <p:cNvSpPr/>
          <p:nvPr/>
        </p:nvSpPr>
        <p:spPr>
          <a:xfrm>
            <a:off x="6163859"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15"/>
          <p:cNvSpPr/>
          <p:nvPr/>
        </p:nvSpPr>
        <p:spPr>
          <a:xfrm>
            <a:off x="662520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15"/>
          <p:cNvSpPr/>
          <p:nvPr/>
        </p:nvSpPr>
        <p:spPr>
          <a:xfrm>
            <a:off x="649112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115"/>
          <p:cNvSpPr/>
          <p:nvPr/>
        </p:nvSpPr>
        <p:spPr>
          <a:xfrm>
            <a:off x="689337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115"/>
          <p:cNvSpPr/>
          <p:nvPr/>
        </p:nvSpPr>
        <p:spPr>
          <a:xfrm>
            <a:off x="675929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115"/>
          <p:cNvSpPr/>
          <p:nvPr/>
        </p:nvSpPr>
        <p:spPr>
          <a:xfrm flipH="1" rot="5400000">
            <a:off x="6893352" y="229484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115"/>
          <p:cNvSpPr/>
          <p:nvPr/>
        </p:nvSpPr>
        <p:spPr>
          <a:xfrm>
            <a:off x="6893375" y="821425"/>
            <a:ext cx="993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115"/>
          <p:cNvSpPr/>
          <p:nvPr/>
        </p:nvSpPr>
        <p:spPr>
          <a:xfrm>
            <a:off x="6834183"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15"/>
          <p:cNvSpPr/>
          <p:nvPr/>
        </p:nvSpPr>
        <p:spPr>
          <a:xfrm>
            <a:off x="7390141"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115"/>
          <p:cNvSpPr/>
          <p:nvPr/>
        </p:nvSpPr>
        <p:spPr>
          <a:xfrm>
            <a:off x="7253396"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115"/>
          <p:cNvSpPr/>
          <p:nvPr/>
        </p:nvSpPr>
        <p:spPr>
          <a:xfrm>
            <a:off x="7496344" y="1496901"/>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115"/>
          <p:cNvSpPr/>
          <p:nvPr/>
        </p:nvSpPr>
        <p:spPr>
          <a:xfrm>
            <a:off x="7648434" y="821425"/>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115"/>
          <p:cNvSpPr/>
          <p:nvPr/>
        </p:nvSpPr>
        <p:spPr>
          <a:xfrm>
            <a:off x="7162568"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115"/>
          <p:cNvSpPr/>
          <p:nvPr/>
        </p:nvSpPr>
        <p:spPr>
          <a:xfrm>
            <a:off x="7027956"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33" name="Google Shape;8433;p115"/>
          <p:cNvCxnSpPr/>
          <p:nvPr/>
        </p:nvCxnSpPr>
        <p:spPr>
          <a:xfrm>
            <a:off x="2423475" y="1531520"/>
            <a:ext cx="4271700" cy="0"/>
          </a:xfrm>
          <a:prstGeom prst="straightConnector1">
            <a:avLst/>
          </a:prstGeom>
          <a:noFill/>
          <a:ln cap="flat" cmpd="sng" w="19050">
            <a:solidFill>
              <a:srgbClr val="980000"/>
            </a:solidFill>
            <a:prstDash val="solid"/>
            <a:round/>
            <a:headEnd len="med" w="med" type="none"/>
            <a:tailEnd len="med" w="med" type="triangle"/>
          </a:ln>
        </p:spPr>
      </p:cxnSp>
      <p:cxnSp>
        <p:nvCxnSpPr>
          <p:cNvPr id="8434" name="Google Shape;8434;p115"/>
          <p:cNvCxnSpPr/>
          <p:nvPr/>
        </p:nvCxnSpPr>
        <p:spPr>
          <a:xfrm flipH="1" rot="10800000">
            <a:off x="2879225" y="2756663"/>
            <a:ext cx="3154200" cy="26700"/>
          </a:xfrm>
          <a:prstGeom prst="straightConnector1">
            <a:avLst/>
          </a:prstGeom>
          <a:noFill/>
          <a:ln cap="flat" cmpd="sng" w="19050">
            <a:solidFill>
              <a:srgbClr val="980000"/>
            </a:solidFill>
            <a:prstDash val="solid"/>
            <a:round/>
            <a:headEnd len="med" w="med" type="none"/>
            <a:tailEnd len="med" w="med" type="triangle"/>
          </a:ln>
        </p:spPr>
      </p:cxnSp>
      <p:cxnSp>
        <p:nvCxnSpPr>
          <p:cNvPr id="8435" name="Google Shape;8435;p115"/>
          <p:cNvCxnSpPr/>
          <p:nvPr/>
        </p:nvCxnSpPr>
        <p:spPr>
          <a:xfrm>
            <a:off x="3459818" y="3470450"/>
            <a:ext cx="1830600" cy="6600"/>
          </a:xfrm>
          <a:prstGeom prst="straightConnector1">
            <a:avLst/>
          </a:prstGeom>
          <a:noFill/>
          <a:ln cap="flat" cmpd="sng" w="19050">
            <a:solidFill>
              <a:srgbClr val="980000"/>
            </a:solidFill>
            <a:prstDash val="solid"/>
            <a:round/>
            <a:headEnd len="med" w="med" type="none"/>
            <a:tailEnd len="med" w="med" type="triangle"/>
          </a:ln>
        </p:spPr>
      </p:cxnSp>
      <p:cxnSp>
        <p:nvCxnSpPr>
          <p:cNvPr id="8436" name="Google Shape;8436;p115"/>
          <p:cNvCxnSpPr/>
          <p:nvPr/>
        </p:nvCxnSpPr>
        <p:spPr>
          <a:xfrm flipH="1" rot="10800000">
            <a:off x="4128145" y="3951488"/>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8437" name="Google Shape;8437;p115"/>
          <p:cNvSpPr txBox="1"/>
          <p:nvPr/>
        </p:nvSpPr>
        <p:spPr>
          <a:xfrm>
            <a:off x="1218992" y="944233"/>
            <a:ext cx="213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8438" name="Google Shape;8438;p115"/>
          <p:cNvSpPr txBox="1"/>
          <p:nvPr/>
        </p:nvSpPr>
        <p:spPr>
          <a:xfrm>
            <a:off x="3081625" y="309097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8439" name="Google Shape;8439;p115"/>
          <p:cNvSpPr txBox="1"/>
          <p:nvPr/>
        </p:nvSpPr>
        <p:spPr>
          <a:xfrm>
            <a:off x="1304008" y="9523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440" name="Google Shape;8440;p115"/>
          <p:cNvSpPr txBox="1"/>
          <p:nvPr/>
        </p:nvSpPr>
        <p:spPr>
          <a:xfrm>
            <a:off x="2027108" y="65099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441" name="Google Shape;8441;p115"/>
          <p:cNvSpPr txBox="1"/>
          <p:nvPr/>
        </p:nvSpPr>
        <p:spPr>
          <a:xfrm>
            <a:off x="2244025" y="222414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8442" name="Google Shape;8442;p115"/>
          <p:cNvSpPr txBox="1"/>
          <p:nvPr/>
        </p:nvSpPr>
        <p:spPr>
          <a:xfrm>
            <a:off x="2486875" y="22347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8443" name="Google Shape;8443;p115"/>
          <p:cNvSpPr txBox="1"/>
          <p:nvPr/>
        </p:nvSpPr>
        <p:spPr>
          <a:xfrm>
            <a:off x="2769925" y="309087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8444" name="Google Shape;8444;p115"/>
          <p:cNvSpPr txBox="1"/>
          <p:nvPr/>
        </p:nvSpPr>
        <p:spPr>
          <a:xfrm>
            <a:off x="3403700" y="3645627"/>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8445" name="Google Shape;8445;p115"/>
          <p:cNvSpPr txBox="1"/>
          <p:nvPr/>
        </p:nvSpPr>
        <p:spPr>
          <a:xfrm>
            <a:off x="3754050" y="364636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8446" name="Google Shape;8446;p115"/>
          <p:cNvSpPr txBox="1"/>
          <p:nvPr/>
        </p:nvSpPr>
        <p:spPr>
          <a:xfrm>
            <a:off x="4184548" y="4280886"/>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8447" name="Google Shape;8447;p115"/>
          <p:cNvSpPr txBox="1"/>
          <p:nvPr/>
        </p:nvSpPr>
        <p:spPr>
          <a:xfrm>
            <a:off x="4643325" y="42897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8448" name="Google Shape;8448;p115"/>
          <p:cNvSpPr txBox="1"/>
          <p:nvPr/>
        </p:nvSpPr>
        <p:spPr>
          <a:xfrm>
            <a:off x="4348915" y="3643365"/>
            <a:ext cx="7791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8449" name="Google Shape;8449;p115"/>
          <p:cNvSpPr txBox="1"/>
          <p:nvPr/>
        </p:nvSpPr>
        <p:spPr>
          <a:xfrm>
            <a:off x="5064138" y="364338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8450" name="Google Shape;8450;p115"/>
          <p:cNvSpPr txBox="1"/>
          <p:nvPr/>
        </p:nvSpPr>
        <p:spPr>
          <a:xfrm>
            <a:off x="7453423" y="6510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8451" name="Google Shape;8451;p115"/>
          <p:cNvSpPr txBox="1"/>
          <p:nvPr/>
        </p:nvSpPr>
        <p:spPr>
          <a:xfrm>
            <a:off x="5234525" y="3120165"/>
            <a:ext cx="6168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8452" name="Google Shape;8452;p115"/>
          <p:cNvSpPr txBox="1"/>
          <p:nvPr/>
        </p:nvSpPr>
        <p:spPr>
          <a:xfrm>
            <a:off x="5769393" y="312326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8453" name="Google Shape;8453;p115"/>
          <p:cNvSpPr txBox="1"/>
          <p:nvPr/>
        </p:nvSpPr>
        <p:spPr>
          <a:xfrm>
            <a:off x="5997608" y="223814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8454" name="Google Shape;8454;p115"/>
          <p:cNvSpPr txBox="1"/>
          <p:nvPr/>
        </p:nvSpPr>
        <p:spPr>
          <a:xfrm>
            <a:off x="6394051" y="223475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8455" name="Google Shape;8455;p115"/>
          <p:cNvSpPr txBox="1"/>
          <p:nvPr/>
        </p:nvSpPr>
        <p:spPr>
          <a:xfrm>
            <a:off x="6610408" y="642902"/>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8456" name="Google Shape;8456;p115"/>
          <p:cNvSpPr txBox="1"/>
          <p:nvPr/>
        </p:nvSpPr>
        <p:spPr>
          <a:xfrm>
            <a:off x="6970445" y="64291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457" name="Google Shape;8457;p115"/>
          <p:cNvSpPr txBox="1"/>
          <p:nvPr/>
        </p:nvSpPr>
        <p:spPr>
          <a:xfrm>
            <a:off x="7204675" y="650995"/>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458" name="Google Shape;8458;p115"/>
          <p:cNvSpPr/>
          <p:nvPr/>
        </p:nvSpPr>
        <p:spPr>
          <a:xfrm>
            <a:off x="2792513" y="856813"/>
            <a:ext cx="3477000" cy="61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15"/>
          <p:cNvSpPr/>
          <p:nvPr/>
        </p:nvSpPr>
        <p:spPr>
          <a:xfrm>
            <a:off x="2870130" y="924439"/>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115"/>
          <p:cNvSpPr/>
          <p:nvPr/>
        </p:nvSpPr>
        <p:spPr>
          <a:xfrm rot="5400000">
            <a:off x="2870149" y="111270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61" name="Google Shape;8461;p115"/>
          <p:cNvCxnSpPr/>
          <p:nvPr/>
        </p:nvCxnSpPr>
        <p:spPr>
          <a:xfrm flipH="1" rot="10800000">
            <a:off x="4051317" y="1163250"/>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8462" name="Google Shape;8462;p115"/>
          <p:cNvSpPr/>
          <p:nvPr/>
        </p:nvSpPr>
        <p:spPr>
          <a:xfrm>
            <a:off x="4264413" y="1304189"/>
            <a:ext cx="99300" cy="1248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115"/>
          <p:cNvSpPr/>
          <p:nvPr/>
        </p:nvSpPr>
        <p:spPr>
          <a:xfrm>
            <a:off x="4243219" y="924439"/>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115"/>
          <p:cNvSpPr/>
          <p:nvPr/>
        </p:nvSpPr>
        <p:spPr>
          <a:xfrm flipH="1" rot="5400000">
            <a:off x="2870129" y="1315843"/>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15"/>
          <p:cNvSpPr/>
          <p:nvPr/>
        </p:nvSpPr>
        <p:spPr>
          <a:xfrm>
            <a:off x="2118959"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15"/>
          <p:cNvSpPr/>
          <p:nvPr/>
        </p:nvSpPr>
        <p:spPr>
          <a:xfrm>
            <a:off x="2545384"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115"/>
          <p:cNvSpPr/>
          <p:nvPr/>
        </p:nvSpPr>
        <p:spPr>
          <a:xfrm>
            <a:off x="3103234"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115"/>
          <p:cNvSpPr/>
          <p:nvPr/>
        </p:nvSpPr>
        <p:spPr>
          <a:xfrm>
            <a:off x="4586409" y="4351523"/>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115"/>
          <p:cNvSpPr/>
          <p:nvPr/>
        </p:nvSpPr>
        <p:spPr>
          <a:xfrm>
            <a:off x="6774134"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115"/>
          <p:cNvSpPr/>
          <p:nvPr/>
        </p:nvSpPr>
        <p:spPr>
          <a:xfrm>
            <a:off x="7511184"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115"/>
          <p:cNvSpPr/>
          <p:nvPr/>
        </p:nvSpPr>
        <p:spPr>
          <a:xfrm>
            <a:off x="6138921"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15"/>
          <p:cNvSpPr/>
          <p:nvPr/>
        </p:nvSpPr>
        <p:spPr>
          <a:xfrm>
            <a:off x="5421171"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15"/>
          <p:cNvSpPr/>
          <p:nvPr/>
        </p:nvSpPr>
        <p:spPr>
          <a:xfrm>
            <a:off x="3743034"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115"/>
          <p:cNvSpPr/>
          <p:nvPr/>
        </p:nvSpPr>
        <p:spPr>
          <a:xfrm>
            <a:off x="5328634" y="944236"/>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15"/>
          <p:cNvSpPr/>
          <p:nvPr/>
        </p:nvSpPr>
        <p:spPr>
          <a:xfrm>
            <a:off x="5328634" y="1129961"/>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115"/>
          <p:cNvSpPr/>
          <p:nvPr/>
        </p:nvSpPr>
        <p:spPr>
          <a:xfrm>
            <a:off x="5328634" y="1315848"/>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115"/>
          <p:cNvSpPr txBox="1"/>
          <p:nvPr/>
        </p:nvSpPr>
        <p:spPr>
          <a:xfrm>
            <a:off x="2819238"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8478" name="Google Shape;8478;p115"/>
          <p:cNvSpPr txBox="1"/>
          <p:nvPr/>
        </p:nvSpPr>
        <p:spPr>
          <a:xfrm>
            <a:off x="2819238" y="104037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8479" name="Google Shape;8479;p115"/>
          <p:cNvSpPr txBox="1"/>
          <p:nvPr/>
        </p:nvSpPr>
        <p:spPr>
          <a:xfrm>
            <a:off x="4212985"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8480" name="Google Shape;8480;p115"/>
          <p:cNvSpPr txBox="1"/>
          <p:nvPr/>
        </p:nvSpPr>
        <p:spPr>
          <a:xfrm>
            <a:off x="4218439" y="105932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8481" name="Google Shape;8481;p115"/>
          <p:cNvSpPr txBox="1"/>
          <p:nvPr/>
        </p:nvSpPr>
        <p:spPr>
          <a:xfrm>
            <a:off x="2819238" y="126115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8482" name="Google Shape;8482;p115"/>
          <p:cNvSpPr txBox="1"/>
          <p:nvPr/>
        </p:nvSpPr>
        <p:spPr>
          <a:xfrm>
            <a:off x="4141869" y="1258537"/>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8483" name="Google Shape;8483;p115"/>
          <p:cNvSpPr txBox="1"/>
          <p:nvPr/>
        </p:nvSpPr>
        <p:spPr>
          <a:xfrm>
            <a:off x="5392856" y="873450"/>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8484" name="Google Shape;8484;p115"/>
          <p:cNvSpPr txBox="1"/>
          <p:nvPr/>
        </p:nvSpPr>
        <p:spPr>
          <a:xfrm>
            <a:off x="5395228" y="1059412"/>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8485" name="Google Shape;8485;p115"/>
          <p:cNvSpPr txBox="1"/>
          <p:nvPr/>
        </p:nvSpPr>
        <p:spPr>
          <a:xfrm>
            <a:off x="5395252" y="1245195"/>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8486" name="Google Shape;8486;p115"/>
          <p:cNvSpPr/>
          <p:nvPr/>
        </p:nvSpPr>
        <p:spPr>
          <a:xfrm>
            <a:off x="185513" y="13375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115"/>
          <p:cNvSpPr/>
          <p:nvPr/>
        </p:nvSpPr>
        <p:spPr>
          <a:xfrm>
            <a:off x="261713" y="14137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115"/>
          <p:cNvSpPr/>
          <p:nvPr/>
        </p:nvSpPr>
        <p:spPr>
          <a:xfrm>
            <a:off x="337913" y="14899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115"/>
          <p:cNvSpPr/>
          <p:nvPr/>
        </p:nvSpPr>
        <p:spPr>
          <a:xfrm>
            <a:off x="414113" y="15661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115"/>
          <p:cNvSpPr/>
          <p:nvPr/>
        </p:nvSpPr>
        <p:spPr>
          <a:xfrm>
            <a:off x="7796288" y="9980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115"/>
          <p:cNvSpPr/>
          <p:nvPr/>
        </p:nvSpPr>
        <p:spPr>
          <a:xfrm>
            <a:off x="7872488" y="10742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115"/>
          <p:cNvSpPr/>
          <p:nvPr/>
        </p:nvSpPr>
        <p:spPr>
          <a:xfrm>
            <a:off x="7948688" y="11504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115"/>
          <p:cNvSpPr/>
          <p:nvPr/>
        </p:nvSpPr>
        <p:spPr>
          <a:xfrm>
            <a:off x="8024888" y="12266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7" name="Shape 8497"/>
        <p:cNvGrpSpPr/>
        <p:nvPr/>
      </p:nvGrpSpPr>
      <p:grpSpPr>
        <a:xfrm>
          <a:off x="0" y="0"/>
          <a:ext cx="0" cy="0"/>
          <a:chOff x="0" y="0"/>
          <a:chExt cx="0" cy="0"/>
        </a:xfrm>
      </p:grpSpPr>
      <p:sp>
        <p:nvSpPr>
          <p:cNvPr id="8498" name="Google Shape;8498;p116"/>
          <p:cNvSpPr/>
          <p:nvPr/>
        </p:nvSpPr>
        <p:spPr>
          <a:xfrm rot="5400000">
            <a:off x="3092875" y="3646550"/>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8499" name="Google Shape;8499;p116"/>
          <p:cNvSpPr/>
          <p:nvPr/>
        </p:nvSpPr>
        <p:spPr>
          <a:xfrm rot="5400000">
            <a:off x="378885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8500" name="Google Shape;8500;p116"/>
          <p:cNvSpPr/>
          <p:nvPr/>
        </p:nvSpPr>
        <p:spPr>
          <a:xfrm rot="5400000">
            <a:off x="343930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8501" name="Google Shape;8501;p116"/>
          <p:cNvSpPr/>
          <p:nvPr/>
        </p:nvSpPr>
        <p:spPr>
          <a:xfrm rot="5400000">
            <a:off x="4485025"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8502" name="Google Shape;8502;p116"/>
          <p:cNvSpPr/>
          <p:nvPr/>
        </p:nvSpPr>
        <p:spPr>
          <a:xfrm rot="5400000">
            <a:off x="413545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8503" name="Google Shape;8503;p116"/>
          <p:cNvSpPr/>
          <p:nvPr/>
        </p:nvSpPr>
        <p:spPr>
          <a:xfrm rot="5400000">
            <a:off x="5883325"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8504" name="Google Shape;8504;p116"/>
          <p:cNvSpPr/>
          <p:nvPr/>
        </p:nvSpPr>
        <p:spPr>
          <a:xfrm rot="5400000">
            <a:off x="623290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8505" name="Google Shape;8505;p116"/>
          <p:cNvSpPr/>
          <p:nvPr/>
        </p:nvSpPr>
        <p:spPr>
          <a:xfrm rot="5400000">
            <a:off x="483460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8506" name="Google Shape;8506;p116"/>
          <p:cNvSpPr/>
          <p:nvPr/>
        </p:nvSpPr>
        <p:spPr>
          <a:xfrm rot="5400000">
            <a:off x="5184175" y="3652700"/>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8507" name="Google Shape;8507;p116"/>
          <p:cNvSpPr/>
          <p:nvPr/>
        </p:nvSpPr>
        <p:spPr>
          <a:xfrm rot="5400000">
            <a:off x="553375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8508" name="Google Shape;8508;p116"/>
          <p:cNvCxnSpPr>
            <a:stCxn id="8498" idx="0"/>
            <a:endCxn id="8500" idx="2"/>
          </p:cNvCxnSpPr>
          <p:nvPr/>
        </p:nvCxnSpPr>
        <p:spPr>
          <a:xfrm>
            <a:off x="3694675" y="3784100"/>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8509" name="Google Shape;8509;p116"/>
          <p:cNvCxnSpPr>
            <a:stCxn id="8500" idx="0"/>
            <a:endCxn id="8500"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8510" name="Google Shape;8510;p116"/>
          <p:cNvCxnSpPr>
            <a:stCxn id="8499" idx="0"/>
            <a:endCxn id="8502" idx="2"/>
          </p:cNvCxnSpPr>
          <p:nvPr/>
        </p:nvCxnSpPr>
        <p:spPr>
          <a:xfrm>
            <a:off x="4393800" y="3787249"/>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8511" name="Google Shape;8511;p116"/>
          <p:cNvCxnSpPr>
            <a:stCxn id="8500" idx="0"/>
            <a:endCxn id="8500"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8512" name="Google Shape;8512;p116"/>
          <p:cNvCxnSpPr>
            <a:stCxn id="8500" idx="0"/>
            <a:endCxn id="8500"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8513" name="Google Shape;8513;p116"/>
          <p:cNvCxnSpPr>
            <a:stCxn id="8499" idx="2"/>
            <a:endCxn id="8500" idx="0"/>
          </p:cNvCxnSpPr>
          <p:nvPr/>
        </p:nvCxnSpPr>
        <p:spPr>
          <a:xfrm rot="10800000">
            <a:off x="4044300" y="3787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14" name="Google Shape;8514;p116"/>
          <p:cNvCxnSpPr>
            <a:stCxn id="8502" idx="0"/>
            <a:endCxn id="8501" idx="2"/>
          </p:cNvCxnSpPr>
          <p:nvPr/>
        </p:nvCxnSpPr>
        <p:spPr>
          <a:xfrm>
            <a:off x="47434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15" name="Google Shape;8515;p116"/>
          <p:cNvCxnSpPr>
            <a:stCxn id="8501" idx="0"/>
            <a:endCxn id="8505" idx="2"/>
          </p:cNvCxnSpPr>
          <p:nvPr/>
        </p:nvCxnSpPr>
        <p:spPr>
          <a:xfrm>
            <a:off x="5092975"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16" name="Google Shape;8516;p116"/>
          <p:cNvCxnSpPr>
            <a:stCxn id="8505" idx="0"/>
            <a:endCxn id="8506" idx="2"/>
          </p:cNvCxnSpPr>
          <p:nvPr/>
        </p:nvCxnSpPr>
        <p:spPr>
          <a:xfrm>
            <a:off x="544255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17" name="Google Shape;8517;p116"/>
          <p:cNvCxnSpPr>
            <a:stCxn id="8506" idx="0"/>
            <a:endCxn id="8507" idx="2"/>
          </p:cNvCxnSpPr>
          <p:nvPr/>
        </p:nvCxnSpPr>
        <p:spPr>
          <a:xfrm>
            <a:off x="5792125" y="3790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18" name="Google Shape;8518;p116"/>
          <p:cNvCxnSpPr>
            <a:stCxn id="8507" idx="0"/>
            <a:endCxn id="8503" idx="2"/>
          </p:cNvCxnSpPr>
          <p:nvPr/>
        </p:nvCxnSpPr>
        <p:spPr>
          <a:xfrm>
            <a:off x="61417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19" name="Google Shape;8519;p116"/>
          <p:cNvCxnSpPr>
            <a:stCxn id="8503" idx="0"/>
            <a:endCxn id="8504" idx="2"/>
          </p:cNvCxnSpPr>
          <p:nvPr/>
        </p:nvCxnSpPr>
        <p:spPr>
          <a:xfrm>
            <a:off x="6491275" y="3790249"/>
            <a:ext cx="74400" cy="0"/>
          </a:xfrm>
          <a:prstGeom prst="straightConnector1">
            <a:avLst/>
          </a:prstGeom>
          <a:noFill/>
          <a:ln cap="flat" cmpd="sng" w="9525">
            <a:solidFill>
              <a:schemeClr val="dk2"/>
            </a:solidFill>
            <a:prstDash val="solid"/>
            <a:round/>
            <a:headEnd len="med" w="med" type="none"/>
            <a:tailEnd len="med" w="med" type="none"/>
          </a:ln>
        </p:spPr>
      </p:cxnSp>
      <p:sp>
        <p:nvSpPr>
          <p:cNvPr id="8520" name="Google Shape;8520;p116"/>
          <p:cNvSpPr/>
          <p:nvPr/>
        </p:nvSpPr>
        <p:spPr>
          <a:xfrm rot="5400000">
            <a:off x="71446" y="1394700"/>
            <a:ext cx="7731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8521" name="Google Shape;8521;p116"/>
          <p:cNvSpPr/>
          <p:nvPr/>
        </p:nvSpPr>
        <p:spPr>
          <a:xfrm rot="5400000">
            <a:off x="421019"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8522" name="Google Shape;8522;p116"/>
          <p:cNvSpPr/>
          <p:nvPr/>
        </p:nvSpPr>
        <p:spPr>
          <a:xfrm rot="5400000">
            <a:off x="1120165"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8523" name="Google Shape;8523;p116"/>
          <p:cNvSpPr/>
          <p:nvPr/>
        </p:nvSpPr>
        <p:spPr>
          <a:xfrm rot="5400000">
            <a:off x="770593"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8524" name="Google Shape;8524;p116"/>
          <p:cNvSpPr/>
          <p:nvPr/>
        </p:nvSpPr>
        <p:spPr>
          <a:xfrm rot="5400000">
            <a:off x="1469750"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8525" name="Google Shape;8525;p116"/>
          <p:cNvSpPr/>
          <p:nvPr/>
        </p:nvSpPr>
        <p:spPr>
          <a:xfrm rot="5400000">
            <a:off x="1828527"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8526" name="Google Shape;8526;p116"/>
          <p:cNvSpPr txBox="1"/>
          <p:nvPr/>
        </p:nvSpPr>
        <p:spPr>
          <a:xfrm rot="1478449">
            <a:off x="2393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8527" name="Google Shape;8527;p116"/>
          <p:cNvSpPr/>
          <p:nvPr/>
        </p:nvSpPr>
        <p:spPr>
          <a:xfrm rot="5400000">
            <a:off x="2557421" y="1394700"/>
            <a:ext cx="7731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Softmax</a:t>
            </a:r>
            <a:endParaRPr sz="1100"/>
          </a:p>
        </p:txBody>
      </p:sp>
      <p:sp>
        <p:nvSpPr>
          <p:cNvPr id="8528" name="Google Shape;8528;p116"/>
          <p:cNvSpPr/>
          <p:nvPr/>
        </p:nvSpPr>
        <p:spPr>
          <a:xfrm rot="5400000">
            <a:off x="2192971"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cxnSp>
        <p:nvCxnSpPr>
          <p:cNvPr id="8529" name="Google Shape;8529;p116"/>
          <p:cNvCxnSpPr>
            <a:stCxn id="8520" idx="0"/>
            <a:endCxn id="8521" idx="2"/>
          </p:cNvCxnSpPr>
          <p:nvPr/>
        </p:nvCxnSpPr>
        <p:spPr>
          <a:xfrm>
            <a:off x="595546"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30" name="Google Shape;8530;p116"/>
          <p:cNvCxnSpPr>
            <a:stCxn id="8521" idx="0"/>
            <a:endCxn id="8523" idx="2"/>
          </p:cNvCxnSpPr>
          <p:nvPr/>
        </p:nvCxnSpPr>
        <p:spPr>
          <a:xfrm>
            <a:off x="945119"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31" name="Google Shape;8531;p116"/>
          <p:cNvCxnSpPr>
            <a:stCxn id="8523" idx="0"/>
            <a:endCxn id="8523"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8532" name="Google Shape;8532;p116"/>
          <p:cNvCxnSpPr>
            <a:stCxn id="8522" idx="0"/>
            <a:endCxn id="8524" idx="2"/>
          </p:cNvCxnSpPr>
          <p:nvPr/>
        </p:nvCxnSpPr>
        <p:spPr>
          <a:xfrm>
            <a:off x="16442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33" name="Google Shape;8533;p116"/>
          <p:cNvCxnSpPr>
            <a:stCxn id="8523" idx="0"/>
            <a:endCxn id="8523"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8534" name="Google Shape;8534;p116"/>
          <p:cNvCxnSpPr>
            <a:stCxn id="8523" idx="0"/>
            <a:endCxn id="8523"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8535" name="Google Shape;8535;p116"/>
          <p:cNvCxnSpPr>
            <a:stCxn id="8522" idx="2"/>
            <a:endCxn id="8523" idx="0"/>
          </p:cNvCxnSpPr>
          <p:nvPr/>
        </p:nvCxnSpPr>
        <p:spPr>
          <a:xfrm rot="10800000">
            <a:off x="12947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36" name="Google Shape;8536;p116"/>
          <p:cNvCxnSpPr>
            <a:stCxn id="8524" idx="0"/>
            <a:endCxn id="8537" idx="2"/>
          </p:cNvCxnSpPr>
          <p:nvPr/>
        </p:nvCxnSpPr>
        <p:spPr>
          <a:xfrm>
            <a:off x="1993850"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38" name="Google Shape;8538;p116"/>
          <p:cNvCxnSpPr>
            <a:stCxn id="8525" idx="0"/>
            <a:endCxn id="8528" idx="2"/>
          </p:cNvCxnSpPr>
          <p:nvPr/>
        </p:nvCxnSpPr>
        <p:spPr>
          <a:xfrm>
            <a:off x="2352627" y="1532250"/>
            <a:ext cx="89400" cy="0"/>
          </a:xfrm>
          <a:prstGeom prst="straightConnector1">
            <a:avLst/>
          </a:prstGeom>
          <a:noFill/>
          <a:ln cap="flat" cmpd="sng" w="9525">
            <a:solidFill>
              <a:schemeClr val="dk2"/>
            </a:solidFill>
            <a:prstDash val="solid"/>
            <a:round/>
            <a:headEnd len="med" w="med" type="none"/>
            <a:tailEnd len="med" w="med" type="none"/>
          </a:ln>
        </p:spPr>
      </p:cxnSp>
      <p:cxnSp>
        <p:nvCxnSpPr>
          <p:cNvPr id="8539" name="Google Shape;8539;p116"/>
          <p:cNvCxnSpPr>
            <a:stCxn id="8528" idx="0"/>
            <a:endCxn id="8527" idx="2"/>
          </p:cNvCxnSpPr>
          <p:nvPr/>
        </p:nvCxnSpPr>
        <p:spPr>
          <a:xfrm>
            <a:off x="2717071" y="1532250"/>
            <a:ext cx="89400" cy="0"/>
          </a:xfrm>
          <a:prstGeom prst="straightConnector1">
            <a:avLst/>
          </a:prstGeom>
          <a:noFill/>
          <a:ln cap="flat" cmpd="sng" w="9525">
            <a:solidFill>
              <a:schemeClr val="dk2"/>
            </a:solidFill>
            <a:prstDash val="solid"/>
            <a:round/>
            <a:headEnd len="med" w="med" type="none"/>
            <a:tailEnd len="med" w="med" type="none"/>
          </a:ln>
        </p:spPr>
      </p:cxnSp>
      <p:sp>
        <p:nvSpPr>
          <p:cNvPr id="8540" name="Google Shape;8540;p116"/>
          <p:cNvSpPr txBox="1"/>
          <p:nvPr/>
        </p:nvSpPr>
        <p:spPr>
          <a:xfrm rot="1478449">
            <a:off x="925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8541" name="Google Shape;8541;p116"/>
          <p:cNvSpPr txBox="1"/>
          <p:nvPr/>
        </p:nvSpPr>
        <p:spPr>
          <a:xfrm rot="1478449">
            <a:off x="1687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8542" name="Google Shape;8542;p116"/>
          <p:cNvSpPr txBox="1"/>
          <p:nvPr/>
        </p:nvSpPr>
        <p:spPr>
          <a:xfrm rot="1478449">
            <a:off x="2026357"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8543" name="Google Shape;8543;p116"/>
          <p:cNvSpPr txBox="1"/>
          <p:nvPr/>
        </p:nvSpPr>
        <p:spPr>
          <a:xfrm rot="1478449">
            <a:off x="3030175" y="299574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8544" name="Google Shape;8544;p116"/>
          <p:cNvSpPr txBox="1"/>
          <p:nvPr/>
        </p:nvSpPr>
        <p:spPr>
          <a:xfrm rot="1478449">
            <a:off x="4782775" y="30232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8545" name="Google Shape;8545;p116"/>
          <p:cNvSpPr txBox="1"/>
          <p:nvPr/>
        </p:nvSpPr>
        <p:spPr>
          <a:xfrm rot="1478449">
            <a:off x="5822069" y="302269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8546" name="Google Shape;8546;p116"/>
          <p:cNvSpPr txBox="1"/>
          <p:nvPr/>
        </p:nvSpPr>
        <p:spPr>
          <a:xfrm rot="1478449">
            <a:off x="6556303" y="29957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pic>
        <p:nvPicPr>
          <p:cNvPr id="8547" name="Google Shape;8547;p116"/>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8548" name="Google Shape;8548;p116"/>
          <p:cNvSpPr/>
          <p:nvPr/>
        </p:nvSpPr>
        <p:spPr>
          <a:xfrm rot="5400000">
            <a:off x="3657700" y="1254724"/>
            <a:ext cx="9285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8549" name="Google Shape;8549;p116"/>
          <p:cNvSpPr/>
          <p:nvPr/>
        </p:nvSpPr>
        <p:spPr>
          <a:xfrm rot="5400000">
            <a:off x="4007275" y="1254725"/>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8550" name="Google Shape;8550;p116"/>
          <p:cNvSpPr/>
          <p:nvPr/>
        </p:nvSpPr>
        <p:spPr>
          <a:xfrm rot="5400000">
            <a:off x="470325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8551" name="Google Shape;8551;p116"/>
          <p:cNvSpPr/>
          <p:nvPr/>
        </p:nvSpPr>
        <p:spPr>
          <a:xfrm rot="5400000">
            <a:off x="435370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8552" name="Google Shape;8552;p116"/>
          <p:cNvSpPr/>
          <p:nvPr/>
        </p:nvSpPr>
        <p:spPr>
          <a:xfrm rot="5400000">
            <a:off x="5399425"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8553" name="Google Shape;8553;p116"/>
          <p:cNvSpPr/>
          <p:nvPr/>
        </p:nvSpPr>
        <p:spPr>
          <a:xfrm rot="5400000">
            <a:off x="504985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8554" name="Google Shape;8554;p116"/>
          <p:cNvSpPr/>
          <p:nvPr/>
        </p:nvSpPr>
        <p:spPr>
          <a:xfrm rot="5400000">
            <a:off x="67977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8555" name="Google Shape;8555;p116"/>
          <p:cNvSpPr/>
          <p:nvPr/>
        </p:nvSpPr>
        <p:spPr>
          <a:xfrm rot="5400000">
            <a:off x="574900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8556" name="Google Shape;8556;p116"/>
          <p:cNvSpPr/>
          <p:nvPr/>
        </p:nvSpPr>
        <p:spPr>
          <a:xfrm rot="5400000">
            <a:off x="6098575" y="1260875"/>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8557" name="Google Shape;8557;p116"/>
          <p:cNvSpPr/>
          <p:nvPr/>
        </p:nvSpPr>
        <p:spPr>
          <a:xfrm rot="5400000">
            <a:off x="644815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8558" name="Google Shape;8558;p116"/>
          <p:cNvCxnSpPr>
            <a:stCxn id="8548" idx="0"/>
            <a:endCxn id="8549" idx="2"/>
          </p:cNvCxnSpPr>
          <p:nvPr/>
        </p:nvCxnSpPr>
        <p:spPr>
          <a:xfrm>
            <a:off x="4259500" y="13922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59" name="Google Shape;8559;p116"/>
          <p:cNvCxnSpPr>
            <a:stCxn id="8549" idx="0"/>
            <a:endCxn id="8551" idx="2"/>
          </p:cNvCxnSpPr>
          <p:nvPr/>
        </p:nvCxnSpPr>
        <p:spPr>
          <a:xfrm>
            <a:off x="4609075" y="1392275"/>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8560" name="Google Shape;8560;p116"/>
          <p:cNvCxnSpPr>
            <a:stCxn id="8551" idx="0"/>
            <a:endCxn id="8551"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8561" name="Google Shape;8561;p116"/>
          <p:cNvCxnSpPr>
            <a:stCxn id="8550" idx="0"/>
            <a:endCxn id="8553" idx="2"/>
          </p:cNvCxnSpPr>
          <p:nvPr/>
        </p:nvCxnSpPr>
        <p:spPr>
          <a:xfrm>
            <a:off x="5308200"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8562" name="Google Shape;8562;p116"/>
          <p:cNvCxnSpPr>
            <a:stCxn id="8551" idx="0"/>
            <a:endCxn id="8551"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8563" name="Google Shape;8563;p116"/>
          <p:cNvCxnSpPr>
            <a:stCxn id="8551" idx="0"/>
            <a:endCxn id="8551"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8564" name="Google Shape;8564;p116"/>
          <p:cNvCxnSpPr>
            <a:stCxn id="8550" idx="2"/>
            <a:endCxn id="8551" idx="0"/>
          </p:cNvCxnSpPr>
          <p:nvPr/>
        </p:nvCxnSpPr>
        <p:spPr>
          <a:xfrm rot="10800000">
            <a:off x="4958700" y="1395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65" name="Google Shape;8565;p116"/>
          <p:cNvCxnSpPr>
            <a:stCxn id="8553" idx="0"/>
            <a:endCxn id="8552" idx="2"/>
          </p:cNvCxnSpPr>
          <p:nvPr/>
        </p:nvCxnSpPr>
        <p:spPr>
          <a:xfrm>
            <a:off x="56578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66" name="Google Shape;8566;p116"/>
          <p:cNvCxnSpPr>
            <a:stCxn id="8552" idx="0"/>
            <a:endCxn id="8555" idx="2"/>
          </p:cNvCxnSpPr>
          <p:nvPr/>
        </p:nvCxnSpPr>
        <p:spPr>
          <a:xfrm>
            <a:off x="6007375"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67" name="Google Shape;8567;p116"/>
          <p:cNvCxnSpPr>
            <a:stCxn id="8555" idx="0"/>
            <a:endCxn id="8556" idx="2"/>
          </p:cNvCxnSpPr>
          <p:nvPr/>
        </p:nvCxnSpPr>
        <p:spPr>
          <a:xfrm>
            <a:off x="635695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68" name="Google Shape;8568;p116"/>
          <p:cNvCxnSpPr>
            <a:stCxn id="8556" idx="0"/>
            <a:endCxn id="8557" idx="2"/>
          </p:cNvCxnSpPr>
          <p:nvPr/>
        </p:nvCxnSpPr>
        <p:spPr>
          <a:xfrm>
            <a:off x="6706525" y="1398425"/>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69" name="Google Shape;8569;p116"/>
          <p:cNvCxnSpPr>
            <a:stCxn id="8557" idx="0"/>
            <a:endCxn id="8554" idx="2"/>
          </p:cNvCxnSpPr>
          <p:nvPr/>
        </p:nvCxnSpPr>
        <p:spPr>
          <a:xfrm>
            <a:off x="70561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70" name="Google Shape;8570;p116"/>
          <p:cNvCxnSpPr>
            <a:stCxn id="8554" idx="0"/>
            <a:endCxn id="8571" idx="2"/>
          </p:cNvCxnSpPr>
          <p:nvPr/>
        </p:nvCxnSpPr>
        <p:spPr>
          <a:xfrm>
            <a:off x="74056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8572" name="Google Shape;8572;p116"/>
          <p:cNvSpPr txBox="1"/>
          <p:nvPr/>
        </p:nvSpPr>
        <p:spPr>
          <a:xfrm rot="1478449">
            <a:off x="3944575" y="60392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8573" name="Google Shape;8573;p116"/>
          <p:cNvSpPr txBox="1"/>
          <p:nvPr/>
        </p:nvSpPr>
        <p:spPr>
          <a:xfrm rot="1478449">
            <a:off x="5697175" y="631428"/>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8574" name="Google Shape;8574;p116"/>
          <p:cNvSpPr txBox="1"/>
          <p:nvPr/>
        </p:nvSpPr>
        <p:spPr>
          <a:xfrm rot="1478449">
            <a:off x="67364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cxnSp>
        <p:nvCxnSpPr>
          <p:cNvPr id="8575" name="Google Shape;8575;p116"/>
          <p:cNvCxnSpPr>
            <a:endCxn id="8498" idx="2"/>
          </p:cNvCxnSpPr>
          <p:nvPr/>
        </p:nvCxnSpPr>
        <p:spPr>
          <a:xfrm flipH="1" rot="10800000">
            <a:off x="2757775" y="3784100"/>
            <a:ext cx="661800" cy="6000"/>
          </a:xfrm>
          <a:prstGeom prst="straightConnector1">
            <a:avLst/>
          </a:prstGeom>
          <a:noFill/>
          <a:ln cap="flat" cmpd="sng" w="19050">
            <a:solidFill>
              <a:srgbClr val="000000"/>
            </a:solidFill>
            <a:prstDash val="solid"/>
            <a:round/>
            <a:headEnd len="med" w="med" type="none"/>
            <a:tailEnd len="med" w="med" type="triangle"/>
          </a:ln>
        </p:spPr>
      </p:cxnSp>
      <p:sp>
        <p:nvSpPr>
          <p:cNvPr id="8576" name="Google Shape;8576;p116"/>
          <p:cNvSpPr/>
          <p:nvPr/>
        </p:nvSpPr>
        <p:spPr>
          <a:xfrm>
            <a:off x="8018950" y="3587950"/>
            <a:ext cx="803100" cy="52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Feature</a:t>
            </a:r>
            <a:endParaRPr/>
          </a:p>
          <a:p>
            <a:pPr indent="0" lvl="0" marL="0" rtl="0" algn="l">
              <a:spcBef>
                <a:spcPts val="0"/>
              </a:spcBef>
              <a:spcAft>
                <a:spcPts val="0"/>
              </a:spcAft>
              <a:buNone/>
            </a:pPr>
            <a:r>
              <a:rPr lang="en"/>
              <a:t>Vector</a:t>
            </a:r>
            <a:endParaRPr/>
          </a:p>
        </p:txBody>
      </p:sp>
      <p:sp>
        <p:nvSpPr>
          <p:cNvPr id="8577" name="Google Shape;8577;p116"/>
          <p:cNvSpPr/>
          <p:nvPr/>
        </p:nvSpPr>
        <p:spPr>
          <a:xfrm rot="5400000">
            <a:off x="6582475" y="3652699"/>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8578" name="Google Shape;8578;p116"/>
          <p:cNvCxnSpPr/>
          <p:nvPr/>
        </p:nvCxnSpPr>
        <p:spPr>
          <a:xfrm>
            <a:off x="6840888"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8579" name="Google Shape;8579;p116"/>
          <p:cNvSpPr/>
          <p:nvPr/>
        </p:nvSpPr>
        <p:spPr>
          <a:xfrm rot="5400000">
            <a:off x="6932050" y="3646549"/>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8580" name="Google Shape;8580;p116"/>
          <p:cNvCxnSpPr/>
          <p:nvPr/>
        </p:nvCxnSpPr>
        <p:spPr>
          <a:xfrm>
            <a:off x="7190413"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8581" name="Google Shape;8581;p116"/>
          <p:cNvSpPr/>
          <p:nvPr/>
        </p:nvSpPr>
        <p:spPr>
          <a:xfrm rot="5400000">
            <a:off x="714730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8582" name="Google Shape;8582;p116"/>
          <p:cNvSpPr/>
          <p:nvPr/>
        </p:nvSpPr>
        <p:spPr>
          <a:xfrm rot="5400000">
            <a:off x="7496875" y="1260874"/>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8583" name="Google Shape;8583;p116"/>
          <p:cNvCxnSpPr/>
          <p:nvPr/>
        </p:nvCxnSpPr>
        <p:spPr>
          <a:xfrm>
            <a:off x="7755288"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8584" name="Google Shape;8584;p116"/>
          <p:cNvSpPr/>
          <p:nvPr/>
        </p:nvSpPr>
        <p:spPr>
          <a:xfrm rot="5400000">
            <a:off x="7846450" y="1254724"/>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8585" name="Google Shape;8585;p116"/>
          <p:cNvCxnSpPr/>
          <p:nvPr/>
        </p:nvCxnSpPr>
        <p:spPr>
          <a:xfrm>
            <a:off x="8104813"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8586" name="Google Shape;8586;p116"/>
          <p:cNvSpPr txBox="1"/>
          <p:nvPr/>
        </p:nvSpPr>
        <p:spPr>
          <a:xfrm rot="1478449">
            <a:off x="74497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0" name="Shape 8590"/>
        <p:cNvGrpSpPr/>
        <p:nvPr/>
      </p:nvGrpSpPr>
      <p:grpSpPr>
        <a:xfrm>
          <a:off x="0" y="0"/>
          <a:ext cx="0" cy="0"/>
          <a:chOff x="0" y="0"/>
          <a:chExt cx="0" cy="0"/>
        </a:xfrm>
      </p:grpSpPr>
      <p:sp>
        <p:nvSpPr>
          <p:cNvPr id="8591" name="Google Shape;8591;p117"/>
          <p:cNvSpPr/>
          <p:nvPr/>
        </p:nvSpPr>
        <p:spPr>
          <a:xfrm>
            <a:off x="3773088" y="33539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8592" name="Google Shape;8592;p117"/>
          <p:cNvSpPr/>
          <p:nvPr/>
        </p:nvSpPr>
        <p:spPr>
          <a:xfrm>
            <a:off x="1396313" y="235695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8593" name="Google Shape;8593;p117"/>
          <p:cNvSpPr/>
          <p:nvPr/>
        </p:nvSpPr>
        <p:spPr>
          <a:xfrm>
            <a:off x="2835688"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8594" name="Google Shape;8594;p117"/>
          <p:cNvSpPr/>
          <p:nvPr/>
        </p:nvSpPr>
        <p:spPr>
          <a:xfrm>
            <a:off x="2835688"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convolutions</a:t>
            </a:r>
            <a:endParaRPr sz="1000"/>
          </a:p>
        </p:txBody>
      </p:sp>
      <p:sp>
        <p:nvSpPr>
          <p:cNvPr id="8595" name="Google Shape;8595;p117"/>
          <p:cNvSpPr/>
          <p:nvPr/>
        </p:nvSpPr>
        <p:spPr>
          <a:xfrm>
            <a:off x="4275063"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8596" name="Google Shape;8596;p117"/>
          <p:cNvSpPr/>
          <p:nvPr/>
        </p:nvSpPr>
        <p:spPr>
          <a:xfrm>
            <a:off x="4275063"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5x5 convolutions</a:t>
            </a:r>
            <a:endParaRPr sz="1000"/>
          </a:p>
        </p:txBody>
      </p:sp>
      <p:sp>
        <p:nvSpPr>
          <p:cNvPr id="8597" name="Google Shape;8597;p117"/>
          <p:cNvSpPr/>
          <p:nvPr/>
        </p:nvSpPr>
        <p:spPr>
          <a:xfrm>
            <a:off x="5643488" y="2621000"/>
            <a:ext cx="1240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max pooling</a:t>
            </a:r>
            <a:endParaRPr sz="1000"/>
          </a:p>
        </p:txBody>
      </p:sp>
      <p:sp>
        <p:nvSpPr>
          <p:cNvPr id="8598" name="Google Shape;8598;p117"/>
          <p:cNvSpPr/>
          <p:nvPr/>
        </p:nvSpPr>
        <p:spPr>
          <a:xfrm>
            <a:off x="5643488" y="20492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8599" name="Google Shape;8599;p117"/>
          <p:cNvSpPr/>
          <p:nvPr/>
        </p:nvSpPr>
        <p:spPr>
          <a:xfrm>
            <a:off x="3773088" y="13947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8600" name="Google Shape;8600;p117"/>
          <p:cNvCxnSpPr>
            <a:stCxn id="8591" idx="0"/>
            <a:endCxn id="8593" idx="2"/>
          </p:cNvCxnSpPr>
          <p:nvPr/>
        </p:nvCxnSpPr>
        <p:spPr>
          <a:xfrm flipH="1" rot="5400000">
            <a:off x="3755388" y="2716150"/>
            <a:ext cx="338100" cy="937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8601" name="Google Shape;8601;p117"/>
          <p:cNvCxnSpPr>
            <a:stCxn id="8591" idx="0"/>
            <a:endCxn id="8592" idx="2"/>
          </p:cNvCxnSpPr>
          <p:nvPr/>
        </p:nvCxnSpPr>
        <p:spPr>
          <a:xfrm flipH="1" rot="5400000">
            <a:off x="2903688" y="1864450"/>
            <a:ext cx="602100" cy="2376900"/>
          </a:xfrm>
          <a:prstGeom prst="curvedConnector3">
            <a:avLst>
              <a:gd fmla="val 25764" name="adj1"/>
            </a:avLst>
          </a:prstGeom>
          <a:noFill/>
          <a:ln cap="flat" cmpd="sng" w="9525">
            <a:solidFill>
              <a:schemeClr val="dk2"/>
            </a:solidFill>
            <a:prstDash val="solid"/>
            <a:round/>
            <a:headEnd len="med" w="med" type="none"/>
            <a:tailEnd len="med" w="med" type="triangle"/>
          </a:ln>
        </p:spPr>
      </p:cxnSp>
      <p:cxnSp>
        <p:nvCxnSpPr>
          <p:cNvPr id="8602" name="Google Shape;8602;p117"/>
          <p:cNvCxnSpPr>
            <a:stCxn id="8591" idx="0"/>
            <a:endCxn id="8595" idx="2"/>
          </p:cNvCxnSpPr>
          <p:nvPr/>
        </p:nvCxnSpPr>
        <p:spPr>
          <a:xfrm rot="-5400000">
            <a:off x="4475088" y="2933950"/>
            <a:ext cx="338100" cy="5019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8603" name="Google Shape;8603;p117"/>
          <p:cNvCxnSpPr>
            <a:stCxn id="8591" idx="0"/>
            <a:endCxn id="8597" idx="2"/>
          </p:cNvCxnSpPr>
          <p:nvPr/>
        </p:nvCxnSpPr>
        <p:spPr>
          <a:xfrm rot="-5400000">
            <a:off x="5159388" y="2249650"/>
            <a:ext cx="338100" cy="1870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8604" name="Google Shape;8604;p117"/>
          <p:cNvCxnSpPr>
            <a:stCxn id="8593" idx="0"/>
            <a:endCxn id="8594" idx="2"/>
          </p:cNvCxnSpPr>
          <p:nvPr/>
        </p:nvCxnSpPr>
        <p:spPr>
          <a:xfrm rot="-5400000">
            <a:off x="33675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8605" name="Google Shape;8605;p117"/>
          <p:cNvCxnSpPr>
            <a:stCxn id="8595" idx="0"/>
            <a:endCxn id="8596" idx="2"/>
          </p:cNvCxnSpPr>
          <p:nvPr/>
        </p:nvCxnSpPr>
        <p:spPr>
          <a:xfrm rot="-5400000">
            <a:off x="4806963"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8606" name="Google Shape;8606;p117"/>
          <p:cNvCxnSpPr>
            <a:stCxn id="8597" idx="0"/>
            <a:endCxn id="8598" idx="2"/>
          </p:cNvCxnSpPr>
          <p:nvPr/>
        </p:nvCxnSpPr>
        <p:spPr>
          <a:xfrm rot="-5400000">
            <a:off x="61753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8607" name="Google Shape;8607;p117"/>
          <p:cNvCxnSpPr>
            <a:stCxn id="8592" idx="0"/>
            <a:endCxn id="8599" idx="2"/>
          </p:cNvCxnSpPr>
          <p:nvPr/>
        </p:nvCxnSpPr>
        <p:spPr>
          <a:xfrm rot="-5400000">
            <a:off x="2921213" y="884850"/>
            <a:ext cx="567300" cy="2376900"/>
          </a:xfrm>
          <a:prstGeom prst="curvedConnector3">
            <a:avLst>
              <a:gd fmla="val 85365" name="adj1"/>
            </a:avLst>
          </a:prstGeom>
          <a:noFill/>
          <a:ln cap="flat" cmpd="sng" w="9525">
            <a:solidFill>
              <a:schemeClr val="dk2"/>
            </a:solidFill>
            <a:prstDash val="solid"/>
            <a:round/>
            <a:headEnd len="med" w="med" type="none"/>
            <a:tailEnd len="med" w="med" type="triangle"/>
          </a:ln>
        </p:spPr>
      </p:cxnSp>
      <p:cxnSp>
        <p:nvCxnSpPr>
          <p:cNvPr id="8608" name="Google Shape;8608;p117"/>
          <p:cNvCxnSpPr>
            <a:stCxn id="8594" idx="0"/>
            <a:endCxn id="8599" idx="2"/>
          </p:cNvCxnSpPr>
          <p:nvPr/>
        </p:nvCxnSpPr>
        <p:spPr>
          <a:xfrm rot="-5400000">
            <a:off x="3794638" y="1450550"/>
            <a:ext cx="259800" cy="9375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8609" name="Google Shape;8609;p117"/>
          <p:cNvCxnSpPr>
            <a:stCxn id="8596" idx="0"/>
            <a:endCxn id="8599" idx="2"/>
          </p:cNvCxnSpPr>
          <p:nvPr/>
        </p:nvCxnSpPr>
        <p:spPr>
          <a:xfrm flipH="1" rot="5400000">
            <a:off x="4514313" y="1668350"/>
            <a:ext cx="259800" cy="5019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8610" name="Google Shape;8610;p117"/>
          <p:cNvCxnSpPr>
            <a:stCxn id="8598" idx="0"/>
            <a:endCxn id="8599" idx="2"/>
          </p:cNvCxnSpPr>
          <p:nvPr/>
        </p:nvCxnSpPr>
        <p:spPr>
          <a:xfrm flipH="1" rot="5400000">
            <a:off x="5198438" y="984050"/>
            <a:ext cx="259800" cy="1870500"/>
          </a:xfrm>
          <a:prstGeom prst="curvedConnector3">
            <a:avLst>
              <a:gd fmla="val 4997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4" name="Shape 8614"/>
        <p:cNvGrpSpPr/>
        <p:nvPr/>
      </p:nvGrpSpPr>
      <p:grpSpPr>
        <a:xfrm>
          <a:off x="0" y="0"/>
          <a:ext cx="0" cy="0"/>
          <a:chOff x="0" y="0"/>
          <a:chExt cx="0" cy="0"/>
        </a:xfrm>
      </p:grpSpPr>
      <p:sp>
        <p:nvSpPr>
          <p:cNvPr id="8615" name="Google Shape;8615;p118"/>
          <p:cNvSpPr/>
          <p:nvPr/>
        </p:nvSpPr>
        <p:spPr>
          <a:xfrm>
            <a:off x="3773088" y="33539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8616" name="Google Shape;8616;p118"/>
          <p:cNvSpPr/>
          <p:nvPr/>
        </p:nvSpPr>
        <p:spPr>
          <a:xfrm>
            <a:off x="1396313" y="235695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8617" name="Google Shape;8617;p118"/>
          <p:cNvSpPr/>
          <p:nvPr/>
        </p:nvSpPr>
        <p:spPr>
          <a:xfrm>
            <a:off x="2835688"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8618" name="Google Shape;8618;p118"/>
          <p:cNvSpPr/>
          <p:nvPr/>
        </p:nvSpPr>
        <p:spPr>
          <a:xfrm>
            <a:off x="2835688"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convolutions</a:t>
            </a:r>
            <a:endParaRPr sz="1000"/>
          </a:p>
        </p:txBody>
      </p:sp>
      <p:sp>
        <p:nvSpPr>
          <p:cNvPr id="8619" name="Google Shape;8619;p118"/>
          <p:cNvSpPr/>
          <p:nvPr/>
        </p:nvSpPr>
        <p:spPr>
          <a:xfrm>
            <a:off x="4275063"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8620" name="Google Shape;8620;p118"/>
          <p:cNvSpPr/>
          <p:nvPr/>
        </p:nvSpPr>
        <p:spPr>
          <a:xfrm>
            <a:off x="4275063"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5x5 convolutions</a:t>
            </a:r>
            <a:endParaRPr sz="1000"/>
          </a:p>
        </p:txBody>
      </p:sp>
      <p:sp>
        <p:nvSpPr>
          <p:cNvPr id="8621" name="Google Shape;8621;p118"/>
          <p:cNvSpPr/>
          <p:nvPr/>
        </p:nvSpPr>
        <p:spPr>
          <a:xfrm>
            <a:off x="5643488" y="2621000"/>
            <a:ext cx="1240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max pooling</a:t>
            </a:r>
            <a:endParaRPr sz="1000"/>
          </a:p>
        </p:txBody>
      </p:sp>
      <p:sp>
        <p:nvSpPr>
          <p:cNvPr id="8622" name="Google Shape;8622;p118"/>
          <p:cNvSpPr/>
          <p:nvPr/>
        </p:nvSpPr>
        <p:spPr>
          <a:xfrm>
            <a:off x="5643488" y="20492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8623" name="Google Shape;8623;p118"/>
          <p:cNvSpPr/>
          <p:nvPr/>
        </p:nvSpPr>
        <p:spPr>
          <a:xfrm>
            <a:off x="3773088" y="13947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8624" name="Google Shape;8624;p118"/>
          <p:cNvCxnSpPr>
            <a:stCxn id="8615" idx="0"/>
            <a:endCxn id="8617" idx="2"/>
          </p:cNvCxnSpPr>
          <p:nvPr/>
        </p:nvCxnSpPr>
        <p:spPr>
          <a:xfrm flipH="1" rot="5400000">
            <a:off x="3755388" y="2716150"/>
            <a:ext cx="338100" cy="937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8625" name="Google Shape;8625;p118"/>
          <p:cNvCxnSpPr>
            <a:stCxn id="8615" idx="0"/>
            <a:endCxn id="8616" idx="2"/>
          </p:cNvCxnSpPr>
          <p:nvPr/>
        </p:nvCxnSpPr>
        <p:spPr>
          <a:xfrm flipH="1" rot="5400000">
            <a:off x="2903688" y="1864450"/>
            <a:ext cx="602100" cy="2376900"/>
          </a:xfrm>
          <a:prstGeom prst="curvedConnector3">
            <a:avLst>
              <a:gd fmla="val 25764" name="adj1"/>
            </a:avLst>
          </a:prstGeom>
          <a:noFill/>
          <a:ln cap="flat" cmpd="sng" w="9525">
            <a:solidFill>
              <a:schemeClr val="dk2"/>
            </a:solidFill>
            <a:prstDash val="solid"/>
            <a:round/>
            <a:headEnd len="med" w="med" type="none"/>
            <a:tailEnd len="med" w="med" type="triangle"/>
          </a:ln>
        </p:spPr>
      </p:cxnSp>
      <p:cxnSp>
        <p:nvCxnSpPr>
          <p:cNvPr id="8626" name="Google Shape;8626;p118"/>
          <p:cNvCxnSpPr>
            <a:stCxn id="8615" idx="0"/>
            <a:endCxn id="8619" idx="2"/>
          </p:cNvCxnSpPr>
          <p:nvPr/>
        </p:nvCxnSpPr>
        <p:spPr>
          <a:xfrm rot="-5400000">
            <a:off x="4475088" y="2933950"/>
            <a:ext cx="338100" cy="5019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8627" name="Google Shape;8627;p118"/>
          <p:cNvCxnSpPr>
            <a:stCxn id="8615" idx="0"/>
            <a:endCxn id="8621" idx="2"/>
          </p:cNvCxnSpPr>
          <p:nvPr/>
        </p:nvCxnSpPr>
        <p:spPr>
          <a:xfrm rot="-5400000">
            <a:off x="5159388" y="2249650"/>
            <a:ext cx="338100" cy="1870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8628" name="Google Shape;8628;p118"/>
          <p:cNvCxnSpPr>
            <a:stCxn id="8617" idx="0"/>
            <a:endCxn id="8618" idx="2"/>
          </p:cNvCxnSpPr>
          <p:nvPr/>
        </p:nvCxnSpPr>
        <p:spPr>
          <a:xfrm rot="-5400000">
            <a:off x="33675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8629" name="Google Shape;8629;p118"/>
          <p:cNvCxnSpPr>
            <a:stCxn id="8619" idx="0"/>
            <a:endCxn id="8620" idx="2"/>
          </p:cNvCxnSpPr>
          <p:nvPr/>
        </p:nvCxnSpPr>
        <p:spPr>
          <a:xfrm rot="-5400000">
            <a:off x="4806963"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8630" name="Google Shape;8630;p118"/>
          <p:cNvCxnSpPr>
            <a:stCxn id="8621" idx="0"/>
            <a:endCxn id="8622" idx="2"/>
          </p:cNvCxnSpPr>
          <p:nvPr/>
        </p:nvCxnSpPr>
        <p:spPr>
          <a:xfrm rot="-5400000">
            <a:off x="61753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8631" name="Google Shape;8631;p118"/>
          <p:cNvCxnSpPr>
            <a:stCxn id="8616" idx="0"/>
            <a:endCxn id="8623" idx="2"/>
          </p:cNvCxnSpPr>
          <p:nvPr/>
        </p:nvCxnSpPr>
        <p:spPr>
          <a:xfrm rot="-5400000">
            <a:off x="2921213" y="884850"/>
            <a:ext cx="567300" cy="2376900"/>
          </a:xfrm>
          <a:prstGeom prst="curvedConnector3">
            <a:avLst>
              <a:gd fmla="val 85365" name="adj1"/>
            </a:avLst>
          </a:prstGeom>
          <a:noFill/>
          <a:ln cap="flat" cmpd="sng" w="9525">
            <a:solidFill>
              <a:schemeClr val="dk2"/>
            </a:solidFill>
            <a:prstDash val="solid"/>
            <a:round/>
            <a:headEnd len="med" w="med" type="none"/>
            <a:tailEnd len="med" w="med" type="triangle"/>
          </a:ln>
        </p:spPr>
      </p:cxnSp>
      <p:cxnSp>
        <p:nvCxnSpPr>
          <p:cNvPr id="8632" name="Google Shape;8632;p118"/>
          <p:cNvCxnSpPr>
            <a:stCxn id="8618" idx="0"/>
            <a:endCxn id="8623" idx="2"/>
          </p:cNvCxnSpPr>
          <p:nvPr/>
        </p:nvCxnSpPr>
        <p:spPr>
          <a:xfrm rot="-5400000">
            <a:off x="3794638" y="1450550"/>
            <a:ext cx="259800" cy="9375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8633" name="Google Shape;8633;p118"/>
          <p:cNvCxnSpPr>
            <a:stCxn id="8620" idx="0"/>
            <a:endCxn id="8623" idx="2"/>
          </p:cNvCxnSpPr>
          <p:nvPr/>
        </p:nvCxnSpPr>
        <p:spPr>
          <a:xfrm flipH="1" rot="5400000">
            <a:off x="4514313" y="1668350"/>
            <a:ext cx="259800" cy="5019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8634" name="Google Shape;8634;p118"/>
          <p:cNvCxnSpPr>
            <a:stCxn id="8622" idx="0"/>
            <a:endCxn id="8623" idx="2"/>
          </p:cNvCxnSpPr>
          <p:nvPr/>
        </p:nvCxnSpPr>
        <p:spPr>
          <a:xfrm flipH="1" rot="5400000">
            <a:off x="5198438" y="984050"/>
            <a:ext cx="259800" cy="1870500"/>
          </a:xfrm>
          <a:prstGeom prst="curvedConnector3">
            <a:avLst>
              <a:gd fmla="val 4997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8" name="Shape 8638"/>
        <p:cNvGrpSpPr/>
        <p:nvPr/>
      </p:nvGrpSpPr>
      <p:grpSpPr>
        <a:xfrm>
          <a:off x="0" y="0"/>
          <a:ext cx="0" cy="0"/>
          <a:chOff x="0" y="0"/>
          <a:chExt cx="0" cy="0"/>
        </a:xfrm>
      </p:grpSpPr>
      <p:sp>
        <p:nvSpPr>
          <p:cNvPr id="8639" name="Google Shape;8639;p119"/>
          <p:cNvSpPr/>
          <p:nvPr/>
        </p:nvSpPr>
        <p:spPr>
          <a:xfrm rot="5400000">
            <a:off x="6809925" y="2572113"/>
            <a:ext cx="10500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8640" name="Google Shape;8640;p119"/>
          <p:cNvSpPr/>
          <p:nvPr/>
        </p:nvSpPr>
        <p:spPr>
          <a:xfrm rot="5400000">
            <a:off x="6368175" y="2572113"/>
            <a:ext cx="10500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1x11 conv</a:t>
            </a:r>
            <a:endParaRPr sz="1100"/>
          </a:p>
        </p:txBody>
      </p:sp>
      <p:cxnSp>
        <p:nvCxnSpPr>
          <p:cNvPr id="8641" name="Google Shape;8641;p119"/>
          <p:cNvCxnSpPr>
            <a:stCxn id="8642" idx="0"/>
            <a:endCxn id="8640" idx="2"/>
          </p:cNvCxnSpPr>
          <p:nvPr/>
        </p:nvCxnSpPr>
        <p:spPr>
          <a:xfrm>
            <a:off x="6588975" y="2709663"/>
            <a:ext cx="166800" cy="0"/>
          </a:xfrm>
          <a:prstGeom prst="straightConnector1">
            <a:avLst/>
          </a:prstGeom>
          <a:noFill/>
          <a:ln cap="flat" cmpd="sng" w="9525">
            <a:solidFill>
              <a:schemeClr val="dk2"/>
            </a:solidFill>
            <a:prstDash val="solid"/>
            <a:round/>
            <a:headEnd len="med" w="med" type="triangle"/>
            <a:tailEnd len="med" w="med" type="none"/>
          </a:ln>
        </p:spPr>
      </p:cxnSp>
      <p:cxnSp>
        <p:nvCxnSpPr>
          <p:cNvPr id="8643" name="Google Shape;8643;p119"/>
          <p:cNvCxnSpPr>
            <a:stCxn id="8640" idx="0"/>
            <a:endCxn id="8639" idx="2"/>
          </p:cNvCxnSpPr>
          <p:nvPr/>
        </p:nvCxnSpPr>
        <p:spPr>
          <a:xfrm>
            <a:off x="7030725" y="2709663"/>
            <a:ext cx="166800" cy="0"/>
          </a:xfrm>
          <a:prstGeom prst="straightConnector1">
            <a:avLst/>
          </a:prstGeom>
          <a:noFill/>
          <a:ln cap="flat" cmpd="sng" w="9525">
            <a:solidFill>
              <a:schemeClr val="dk2"/>
            </a:solidFill>
            <a:prstDash val="solid"/>
            <a:round/>
            <a:headEnd len="med" w="med" type="triangle"/>
            <a:tailEnd len="med" w="med" type="none"/>
          </a:ln>
        </p:spPr>
      </p:cxnSp>
      <p:sp>
        <p:nvSpPr>
          <p:cNvPr id="8642" name="Google Shape;8642;p119"/>
          <p:cNvSpPr/>
          <p:nvPr/>
        </p:nvSpPr>
        <p:spPr>
          <a:xfrm rot="5400000">
            <a:off x="5926425" y="2572113"/>
            <a:ext cx="10500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1x11 conv</a:t>
            </a:r>
            <a:endParaRPr sz="1100"/>
          </a:p>
        </p:txBody>
      </p:sp>
      <p:sp>
        <p:nvSpPr>
          <p:cNvPr id="8644" name="Google Shape;8644;p119"/>
          <p:cNvSpPr/>
          <p:nvPr/>
        </p:nvSpPr>
        <p:spPr>
          <a:xfrm rot="5400000">
            <a:off x="5484675" y="2572112"/>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1</a:t>
            </a:r>
            <a:endParaRPr sz="1100"/>
          </a:p>
        </p:txBody>
      </p:sp>
      <p:sp>
        <p:nvSpPr>
          <p:cNvPr id="8645" name="Google Shape;8645;p119"/>
          <p:cNvSpPr/>
          <p:nvPr/>
        </p:nvSpPr>
        <p:spPr>
          <a:xfrm rot="5400000">
            <a:off x="4876275" y="2572112"/>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2</a:t>
            </a:r>
            <a:endParaRPr sz="1100"/>
          </a:p>
        </p:txBody>
      </p:sp>
      <p:sp>
        <p:nvSpPr>
          <p:cNvPr id="8646" name="Google Shape;8646;p119"/>
          <p:cNvSpPr/>
          <p:nvPr/>
        </p:nvSpPr>
        <p:spPr>
          <a:xfrm rot="5400000">
            <a:off x="3051075" y="2572113"/>
            <a:ext cx="10500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1x7 c</a:t>
            </a:r>
            <a:r>
              <a:rPr lang="en" sz="1100"/>
              <a:t>onv</a:t>
            </a:r>
            <a:endParaRPr sz="1100"/>
          </a:p>
        </p:txBody>
      </p:sp>
      <p:sp>
        <p:nvSpPr>
          <p:cNvPr id="8647" name="Google Shape;8647;p119"/>
          <p:cNvSpPr/>
          <p:nvPr/>
        </p:nvSpPr>
        <p:spPr>
          <a:xfrm rot="5400000">
            <a:off x="2609325" y="2572113"/>
            <a:ext cx="10500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1x7 conv</a:t>
            </a:r>
            <a:endParaRPr sz="1100"/>
          </a:p>
        </p:txBody>
      </p:sp>
      <p:sp>
        <p:nvSpPr>
          <p:cNvPr id="8648" name="Google Shape;8648;p119"/>
          <p:cNvSpPr/>
          <p:nvPr/>
        </p:nvSpPr>
        <p:spPr>
          <a:xfrm rot="5400000">
            <a:off x="2167575" y="2572113"/>
            <a:ext cx="10500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8649" name="Google Shape;8649;p119"/>
          <p:cNvSpPr/>
          <p:nvPr/>
        </p:nvSpPr>
        <p:spPr>
          <a:xfrm rot="5400000">
            <a:off x="1725825" y="2572113"/>
            <a:ext cx="10500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8650" name="Google Shape;8650;p119"/>
          <p:cNvSpPr/>
          <p:nvPr/>
        </p:nvSpPr>
        <p:spPr>
          <a:xfrm rot="5400000">
            <a:off x="1284075" y="2572113"/>
            <a:ext cx="10500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Out</a:t>
            </a:r>
            <a:r>
              <a:rPr lang="en" sz="1100"/>
              <a:t>put</a:t>
            </a:r>
            <a:endParaRPr sz="1100"/>
          </a:p>
        </p:txBody>
      </p:sp>
      <p:cxnSp>
        <p:nvCxnSpPr>
          <p:cNvPr id="8651" name="Google Shape;8651;p119"/>
          <p:cNvCxnSpPr>
            <a:stCxn id="8642" idx="2"/>
            <a:endCxn id="8644" idx="0"/>
          </p:cNvCxnSpPr>
          <p:nvPr/>
        </p:nvCxnSpPr>
        <p:spPr>
          <a:xfrm rot="10800000">
            <a:off x="6147375" y="2709663"/>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8652" name="Google Shape;8652;p119"/>
          <p:cNvCxnSpPr>
            <a:stCxn id="8644" idx="2"/>
            <a:endCxn id="8645" idx="0"/>
          </p:cNvCxnSpPr>
          <p:nvPr/>
        </p:nvCxnSpPr>
        <p:spPr>
          <a:xfrm rot="10800000">
            <a:off x="5538825" y="2709662"/>
            <a:ext cx="333300" cy="0"/>
          </a:xfrm>
          <a:prstGeom prst="straightConnector1">
            <a:avLst/>
          </a:prstGeom>
          <a:noFill/>
          <a:ln cap="flat" cmpd="sng" w="9525">
            <a:solidFill>
              <a:schemeClr val="dk2"/>
            </a:solidFill>
            <a:prstDash val="solid"/>
            <a:round/>
            <a:headEnd len="med" w="med" type="none"/>
            <a:tailEnd len="med" w="med" type="triangle"/>
          </a:ln>
        </p:spPr>
      </p:cxnSp>
      <p:cxnSp>
        <p:nvCxnSpPr>
          <p:cNvPr id="8653" name="Google Shape;8653;p119"/>
          <p:cNvCxnSpPr>
            <a:stCxn id="8654" idx="2"/>
            <a:endCxn id="8646" idx="0"/>
          </p:cNvCxnSpPr>
          <p:nvPr/>
        </p:nvCxnSpPr>
        <p:spPr>
          <a:xfrm rot="10800000">
            <a:off x="3713625" y="2709662"/>
            <a:ext cx="333300" cy="0"/>
          </a:xfrm>
          <a:prstGeom prst="straightConnector1">
            <a:avLst/>
          </a:prstGeom>
          <a:noFill/>
          <a:ln cap="flat" cmpd="sng" w="9525">
            <a:solidFill>
              <a:schemeClr val="dk2"/>
            </a:solidFill>
            <a:prstDash val="solid"/>
            <a:round/>
            <a:headEnd len="med" w="med" type="none"/>
            <a:tailEnd len="med" w="med" type="triangle"/>
          </a:ln>
        </p:spPr>
      </p:cxnSp>
      <p:cxnSp>
        <p:nvCxnSpPr>
          <p:cNvPr id="8655" name="Google Shape;8655;p119"/>
          <p:cNvCxnSpPr>
            <a:stCxn id="8646" idx="2"/>
            <a:endCxn id="8647" idx="0"/>
          </p:cNvCxnSpPr>
          <p:nvPr/>
        </p:nvCxnSpPr>
        <p:spPr>
          <a:xfrm rot="10800000">
            <a:off x="3272025" y="2709663"/>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8656" name="Google Shape;8656;p119"/>
          <p:cNvCxnSpPr>
            <a:stCxn id="8647" idx="2"/>
            <a:endCxn id="8648" idx="0"/>
          </p:cNvCxnSpPr>
          <p:nvPr/>
        </p:nvCxnSpPr>
        <p:spPr>
          <a:xfrm rot="10800000">
            <a:off x="2830275" y="2709663"/>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8657" name="Google Shape;8657;p119"/>
          <p:cNvCxnSpPr>
            <a:stCxn id="8648" idx="2"/>
            <a:endCxn id="8649" idx="0"/>
          </p:cNvCxnSpPr>
          <p:nvPr/>
        </p:nvCxnSpPr>
        <p:spPr>
          <a:xfrm rot="10800000">
            <a:off x="2388525" y="2709663"/>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8658" name="Google Shape;8658;p119"/>
          <p:cNvCxnSpPr>
            <a:stCxn id="8649" idx="2"/>
            <a:endCxn id="8650" idx="0"/>
          </p:cNvCxnSpPr>
          <p:nvPr/>
        </p:nvCxnSpPr>
        <p:spPr>
          <a:xfrm rot="10800000">
            <a:off x="1946775" y="2709663"/>
            <a:ext cx="166500" cy="0"/>
          </a:xfrm>
          <a:prstGeom prst="straightConnector1">
            <a:avLst/>
          </a:prstGeom>
          <a:noFill/>
          <a:ln cap="flat" cmpd="sng" w="9525">
            <a:solidFill>
              <a:schemeClr val="dk2"/>
            </a:solidFill>
            <a:prstDash val="solid"/>
            <a:round/>
            <a:headEnd len="med" w="med" type="none"/>
            <a:tailEnd len="med" w="med" type="triangle"/>
          </a:ln>
        </p:spPr>
      </p:cxnSp>
      <p:sp>
        <p:nvSpPr>
          <p:cNvPr id="8659" name="Google Shape;8659;p119"/>
          <p:cNvSpPr/>
          <p:nvPr/>
        </p:nvSpPr>
        <p:spPr>
          <a:xfrm rot="5400000">
            <a:off x="4267875" y="2572112"/>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2</a:t>
            </a:r>
            <a:endParaRPr sz="1100"/>
          </a:p>
        </p:txBody>
      </p:sp>
      <p:sp>
        <p:nvSpPr>
          <p:cNvPr id="8654" name="Google Shape;8654;p119"/>
          <p:cNvSpPr/>
          <p:nvPr/>
        </p:nvSpPr>
        <p:spPr>
          <a:xfrm rot="5400000">
            <a:off x="3659475" y="2572112"/>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2</a:t>
            </a:r>
            <a:endParaRPr sz="1100"/>
          </a:p>
        </p:txBody>
      </p:sp>
      <p:cxnSp>
        <p:nvCxnSpPr>
          <p:cNvPr id="8660" name="Google Shape;8660;p119"/>
          <p:cNvCxnSpPr>
            <a:stCxn id="8645" idx="2"/>
            <a:endCxn id="8659" idx="0"/>
          </p:cNvCxnSpPr>
          <p:nvPr/>
        </p:nvCxnSpPr>
        <p:spPr>
          <a:xfrm rot="10800000">
            <a:off x="4930425" y="2709662"/>
            <a:ext cx="333300" cy="0"/>
          </a:xfrm>
          <a:prstGeom prst="straightConnector1">
            <a:avLst/>
          </a:prstGeom>
          <a:noFill/>
          <a:ln cap="flat" cmpd="sng" w="9525">
            <a:solidFill>
              <a:schemeClr val="dk2"/>
            </a:solidFill>
            <a:prstDash val="solid"/>
            <a:round/>
            <a:headEnd len="med" w="med" type="none"/>
            <a:tailEnd len="med" w="med" type="triangle"/>
          </a:ln>
        </p:spPr>
      </p:cxnSp>
      <p:cxnSp>
        <p:nvCxnSpPr>
          <p:cNvPr id="8661" name="Google Shape;8661;p119"/>
          <p:cNvCxnSpPr>
            <a:stCxn id="8659" idx="2"/>
            <a:endCxn id="8654" idx="0"/>
          </p:cNvCxnSpPr>
          <p:nvPr/>
        </p:nvCxnSpPr>
        <p:spPr>
          <a:xfrm rot="10800000">
            <a:off x="4322025" y="2709662"/>
            <a:ext cx="333300" cy="0"/>
          </a:xfrm>
          <a:prstGeom prst="straightConnector1">
            <a:avLst/>
          </a:prstGeom>
          <a:noFill/>
          <a:ln cap="flat" cmpd="sng" w="9525">
            <a:solidFill>
              <a:schemeClr val="dk2"/>
            </a:solidFill>
            <a:prstDash val="solid"/>
            <a:round/>
            <a:headEnd len="med" w="med" type="none"/>
            <a:tailEnd len="med" w="med" type="triangle"/>
          </a:ln>
        </p:spPr>
      </p:cxnSp>
      <p:sp>
        <p:nvSpPr>
          <p:cNvPr id="8662" name="Google Shape;8662;p119"/>
          <p:cNvSpPr/>
          <p:nvPr/>
        </p:nvSpPr>
        <p:spPr>
          <a:xfrm>
            <a:off x="4528025" y="1908836"/>
            <a:ext cx="600400" cy="800825"/>
          </a:xfrm>
          <a:custGeom>
            <a:rect b="b" l="l" r="r" t="t"/>
            <a:pathLst>
              <a:path extrusionOk="0" h="32033" w="24016">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cap="flat" cmpd="sng" w="9525">
            <a:solidFill>
              <a:schemeClr val="dk2"/>
            </a:solidFill>
            <a:prstDash val="solid"/>
            <a:round/>
            <a:headEnd len="med" w="med" type="none"/>
            <a:tailEnd len="med" w="med" type="triangle"/>
          </a:ln>
        </p:spPr>
      </p:sp>
      <p:sp>
        <p:nvSpPr>
          <p:cNvPr id="8663" name="Google Shape;8663;p119"/>
          <p:cNvSpPr/>
          <p:nvPr/>
        </p:nvSpPr>
        <p:spPr>
          <a:xfrm>
            <a:off x="5155300" y="1908836"/>
            <a:ext cx="600400" cy="800825"/>
          </a:xfrm>
          <a:custGeom>
            <a:rect b="b" l="l" r="r" t="t"/>
            <a:pathLst>
              <a:path extrusionOk="0" h="32033" w="24016">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cap="flat" cmpd="sng" w="9525">
            <a:solidFill>
              <a:schemeClr val="dk2"/>
            </a:solidFill>
            <a:prstDash val="solid"/>
            <a:round/>
            <a:headEnd len="med" w="med" type="none"/>
            <a:tailEnd len="med" w="med" type="triangle"/>
          </a:ln>
        </p:spPr>
      </p:sp>
      <p:sp>
        <p:nvSpPr>
          <p:cNvPr id="8664" name="Google Shape;8664;p119"/>
          <p:cNvSpPr/>
          <p:nvPr/>
        </p:nvSpPr>
        <p:spPr>
          <a:xfrm>
            <a:off x="3884275" y="1908836"/>
            <a:ext cx="600400" cy="800825"/>
          </a:xfrm>
          <a:custGeom>
            <a:rect b="b" l="l" r="r" t="t"/>
            <a:pathLst>
              <a:path extrusionOk="0" h="32033" w="24016">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cap="flat" cmpd="sng" w="9525">
            <a:solidFill>
              <a:schemeClr val="dk2"/>
            </a:solidFill>
            <a:prstDash val="solid"/>
            <a:round/>
            <a:headEnd len="med" w="med" type="none"/>
            <a:tailEnd len="med" w="med" type="triangle"/>
          </a:ln>
        </p:spPr>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8" name="Shape 8668"/>
        <p:cNvGrpSpPr/>
        <p:nvPr/>
      </p:nvGrpSpPr>
      <p:grpSpPr>
        <a:xfrm>
          <a:off x="0" y="0"/>
          <a:ext cx="0" cy="0"/>
          <a:chOff x="0" y="0"/>
          <a:chExt cx="0" cy="0"/>
        </a:xfrm>
      </p:grpSpPr>
      <p:sp>
        <p:nvSpPr>
          <p:cNvPr id="8669" name="Google Shape;8669;p120"/>
          <p:cNvSpPr/>
          <p:nvPr/>
        </p:nvSpPr>
        <p:spPr>
          <a:xfrm>
            <a:off x="3971888" y="931150"/>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8670" name="Google Shape;8670;p120"/>
          <p:cNvSpPr/>
          <p:nvPr/>
        </p:nvSpPr>
        <p:spPr>
          <a:xfrm>
            <a:off x="2496863" y="17036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x3 conv, </a:t>
            </a:r>
            <a:endParaRPr sz="1000"/>
          </a:p>
          <a:p>
            <a:pPr indent="0" lvl="0" marL="0" rtl="0" algn="ctr">
              <a:spcBef>
                <a:spcPts val="0"/>
              </a:spcBef>
              <a:spcAft>
                <a:spcPts val="0"/>
              </a:spcAft>
              <a:buNone/>
            </a:pPr>
            <a:r>
              <a:rPr lang="en" sz="1000"/>
              <a:t>1 padding</a:t>
            </a:r>
            <a:endParaRPr sz="1000"/>
          </a:p>
        </p:txBody>
      </p:sp>
      <p:sp>
        <p:nvSpPr>
          <p:cNvPr id="8671" name="Google Shape;8671;p120"/>
          <p:cNvSpPr/>
          <p:nvPr/>
        </p:nvSpPr>
        <p:spPr>
          <a:xfrm>
            <a:off x="3971888" y="2749801"/>
            <a:ext cx="1240200" cy="405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1x5 conv,</a:t>
            </a:r>
            <a:endParaRPr sz="1000"/>
          </a:p>
          <a:p>
            <a:pPr indent="0" lvl="0" marL="0" rtl="0" algn="ctr">
              <a:spcBef>
                <a:spcPts val="0"/>
              </a:spcBef>
              <a:spcAft>
                <a:spcPts val="0"/>
              </a:spcAft>
              <a:buNone/>
            </a:pPr>
            <a:r>
              <a:rPr lang="en" sz="1000"/>
              <a:t>2 padding</a:t>
            </a:r>
            <a:endParaRPr sz="1000"/>
          </a:p>
        </p:txBody>
      </p:sp>
      <p:sp>
        <p:nvSpPr>
          <p:cNvPr id="8672" name="Google Shape;8672;p120"/>
          <p:cNvSpPr/>
          <p:nvPr/>
        </p:nvSpPr>
        <p:spPr>
          <a:xfrm>
            <a:off x="3971888" y="1840464"/>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8673" name="Google Shape;8673;p120"/>
          <p:cNvSpPr/>
          <p:nvPr/>
        </p:nvSpPr>
        <p:spPr>
          <a:xfrm>
            <a:off x="5406938" y="2198551"/>
            <a:ext cx="1240200" cy="40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x7 conv,</a:t>
            </a:r>
            <a:endParaRPr sz="1000"/>
          </a:p>
          <a:p>
            <a:pPr indent="0" lvl="0" marL="0" rtl="0" algn="ctr">
              <a:spcBef>
                <a:spcPts val="0"/>
              </a:spcBef>
              <a:spcAft>
                <a:spcPts val="0"/>
              </a:spcAft>
              <a:buNone/>
            </a:pPr>
            <a:r>
              <a:rPr lang="en" sz="1000"/>
              <a:t>3 padding</a:t>
            </a:r>
            <a:endParaRPr sz="1000"/>
          </a:p>
        </p:txBody>
      </p:sp>
      <p:sp>
        <p:nvSpPr>
          <p:cNvPr id="8674" name="Google Shape;8674;p120"/>
          <p:cNvSpPr/>
          <p:nvPr/>
        </p:nvSpPr>
        <p:spPr>
          <a:xfrm>
            <a:off x="3972188" y="3807053"/>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8675" name="Google Shape;8675;p120"/>
          <p:cNvCxnSpPr>
            <a:stCxn id="8674" idx="0"/>
            <a:endCxn id="8676" idx="2"/>
          </p:cNvCxnSpPr>
          <p:nvPr/>
        </p:nvCxnSpPr>
        <p:spPr>
          <a:xfrm flipH="1" rot="5400000">
            <a:off x="3646388" y="2861153"/>
            <a:ext cx="416400" cy="1475400"/>
          </a:xfrm>
          <a:prstGeom prst="curvedConnector3">
            <a:avLst>
              <a:gd fmla="val 50002" name="adj1"/>
            </a:avLst>
          </a:prstGeom>
          <a:noFill/>
          <a:ln cap="flat" cmpd="sng" w="9525">
            <a:solidFill>
              <a:schemeClr val="dk2"/>
            </a:solidFill>
            <a:prstDash val="solid"/>
            <a:round/>
            <a:headEnd len="med" w="med" type="triangle"/>
            <a:tailEnd len="med" w="med" type="none"/>
          </a:ln>
        </p:spPr>
      </p:cxnSp>
      <p:cxnSp>
        <p:nvCxnSpPr>
          <p:cNvPr id="8677" name="Google Shape;8677;p120"/>
          <p:cNvCxnSpPr>
            <a:stCxn id="8674" idx="0"/>
            <a:endCxn id="8673" idx="2"/>
          </p:cNvCxnSpPr>
          <p:nvPr/>
        </p:nvCxnSpPr>
        <p:spPr>
          <a:xfrm rot="-5400000">
            <a:off x="4708088" y="2487953"/>
            <a:ext cx="1203300" cy="1434900"/>
          </a:xfrm>
          <a:prstGeom prst="curvedConnector3">
            <a:avLst>
              <a:gd fmla="val 49996" name="adj1"/>
            </a:avLst>
          </a:prstGeom>
          <a:noFill/>
          <a:ln cap="flat" cmpd="sng" w="9525">
            <a:solidFill>
              <a:schemeClr val="dk2"/>
            </a:solidFill>
            <a:prstDash val="solid"/>
            <a:round/>
            <a:headEnd len="med" w="med" type="triangle"/>
            <a:tailEnd len="med" w="med" type="none"/>
          </a:ln>
        </p:spPr>
      </p:cxnSp>
      <p:sp>
        <p:nvSpPr>
          <p:cNvPr id="8678" name="Google Shape;8678;p120"/>
          <p:cNvSpPr/>
          <p:nvPr/>
        </p:nvSpPr>
        <p:spPr>
          <a:xfrm>
            <a:off x="2496863" y="2344502"/>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8676" name="Google Shape;8676;p120"/>
          <p:cNvSpPr/>
          <p:nvPr/>
        </p:nvSpPr>
        <p:spPr>
          <a:xfrm>
            <a:off x="2496863" y="29853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8679" name="Google Shape;8679;p120"/>
          <p:cNvCxnSpPr>
            <a:stCxn id="8670" idx="2"/>
            <a:endCxn id="8678" idx="0"/>
          </p:cNvCxnSpPr>
          <p:nvPr/>
        </p:nvCxnSpPr>
        <p:spPr>
          <a:xfrm>
            <a:off x="3116963" y="2108939"/>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8680" name="Google Shape;8680;p120"/>
          <p:cNvCxnSpPr>
            <a:stCxn id="8678" idx="2"/>
            <a:endCxn id="8676" idx="0"/>
          </p:cNvCxnSpPr>
          <p:nvPr/>
        </p:nvCxnSpPr>
        <p:spPr>
          <a:xfrm>
            <a:off x="3116963" y="2749802"/>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8681" name="Google Shape;8681;p120"/>
          <p:cNvCxnSpPr>
            <a:stCxn id="8672" idx="2"/>
            <a:endCxn id="8671" idx="0"/>
          </p:cNvCxnSpPr>
          <p:nvPr/>
        </p:nvCxnSpPr>
        <p:spPr>
          <a:xfrm>
            <a:off x="4591988" y="2245764"/>
            <a:ext cx="0" cy="504000"/>
          </a:xfrm>
          <a:prstGeom prst="straightConnector1">
            <a:avLst/>
          </a:prstGeom>
          <a:noFill/>
          <a:ln cap="flat" cmpd="sng" w="9525">
            <a:solidFill>
              <a:schemeClr val="dk2"/>
            </a:solidFill>
            <a:prstDash val="solid"/>
            <a:round/>
            <a:headEnd len="med" w="med" type="none"/>
            <a:tailEnd len="med" w="med" type="triangle"/>
          </a:ln>
        </p:spPr>
      </p:cxnSp>
      <p:cxnSp>
        <p:nvCxnSpPr>
          <p:cNvPr id="8682" name="Google Shape;8682;p120"/>
          <p:cNvCxnSpPr>
            <a:stCxn id="8671" idx="2"/>
            <a:endCxn id="8674" idx="0"/>
          </p:cNvCxnSpPr>
          <p:nvPr/>
        </p:nvCxnSpPr>
        <p:spPr>
          <a:xfrm>
            <a:off x="4591988" y="3155101"/>
            <a:ext cx="300" cy="651900"/>
          </a:xfrm>
          <a:prstGeom prst="straightConnector1">
            <a:avLst/>
          </a:prstGeom>
          <a:noFill/>
          <a:ln cap="flat" cmpd="sng" w="9525">
            <a:solidFill>
              <a:schemeClr val="dk2"/>
            </a:solidFill>
            <a:prstDash val="solid"/>
            <a:round/>
            <a:headEnd len="med" w="med" type="none"/>
            <a:tailEnd len="med" w="med" type="triangle"/>
          </a:ln>
        </p:spPr>
      </p:cxnSp>
      <p:cxnSp>
        <p:nvCxnSpPr>
          <p:cNvPr id="8683" name="Google Shape;8683;p120"/>
          <p:cNvCxnSpPr>
            <a:stCxn id="8669" idx="2"/>
            <a:endCxn id="8670" idx="0"/>
          </p:cNvCxnSpPr>
          <p:nvPr/>
        </p:nvCxnSpPr>
        <p:spPr>
          <a:xfrm rot="5400000">
            <a:off x="3670838" y="782500"/>
            <a:ext cx="367200" cy="14751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8684" name="Google Shape;8684;p120"/>
          <p:cNvCxnSpPr>
            <a:stCxn id="8669" idx="2"/>
            <a:endCxn id="8672" idx="0"/>
          </p:cNvCxnSpPr>
          <p:nvPr/>
        </p:nvCxnSpPr>
        <p:spPr>
          <a:xfrm flipH="1" rot="-5400000">
            <a:off x="4340288" y="1588150"/>
            <a:ext cx="504000" cy="600"/>
          </a:xfrm>
          <a:prstGeom prst="curvedConnector3">
            <a:avLst>
              <a:gd fmla="val 50001" name="adj1"/>
            </a:avLst>
          </a:prstGeom>
          <a:noFill/>
          <a:ln cap="flat" cmpd="sng" w="9525">
            <a:solidFill>
              <a:schemeClr val="dk2"/>
            </a:solidFill>
            <a:prstDash val="solid"/>
            <a:round/>
            <a:headEnd len="med" w="med" type="none"/>
            <a:tailEnd len="med" w="med" type="triangle"/>
          </a:ln>
        </p:spPr>
      </p:cxnSp>
      <p:cxnSp>
        <p:nvCxnSpPr>
          <p:cNvPr id="8685" name="Google Shape;8685;p120"/>
          <p:cNvCxnSpPr>
            <a:stCxn id="8669" idx="2"/>
            <a:endCxn id="8673" idx="0"/>
          </p:cNvCxnSpPr>
          <p:nvPr/>
        </p:nvCxnSpPr>
        <p:spPr>
          <a:xfrm flipH="1" rot="-5400000">
            <a:off x="4878488" y="1049950"/>
            <a:ext cx="862200" cy="1435200"/>
          </a:xfrm>
          <a:prstGeom prst="curvedConnector3">
            <a:avLst>
              <a:gd fmla="val 49994"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9" name="Shape 8689"/>
        <p:cNvGrpSpPr/>
        <p:nvPr/>
      </p:nvGrpSpPr>
      <p:grpSpPr>
        <a:xfrm>
          <a:off x="0" y="0"/>
          <a:ext cx="0" cy="0"/>
          <a:chOff x="0" y="0"/>
          <a:chExt cx="0" cy="0"/>
        </a:xfrm>
      </p:grpSpPr>
      <p:sp>
        <p:nvSpPr>
          <p:cNvPr id="8690" name="Google Shape;8690;p121"/>
          <p:cNvSpPr/>
          <p:nvPr/>
        </p:nvSpPr>
        <p:spPr>
          <a:xfrm rot="5400000">
            <a:off x="7075" y="2434205"/>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8691" name="Google Shape;8691;p121"/>
          <p:cNvSpPr/>
          <p:nvPr/>
        </p:nvSpPr>
        <p:spPr>
          <a:xfrm rot="5400000">
            <a:off x="34977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8692" name="Google Shape;8692;p121"/>
          <p:cNvSpPr/>
          <p:nvPr/>
        </p:nvSpPr>
        <p:spPr>
          <a:xfrm rot="5400000">
            <a:off x="69242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8693" name="Google Shape;8693;p121"/>
          <p:cNvCxnSpPr>
            <a:stCxn id="8690" idx="0"/>
            <a:endCxn id="8691" idx="2"/>
          </p:cNvCxnSpPr>
          <p:nvPr/>
        </p:nvCxnSpPr>
        <p:spPr>
          <a:xfrm>
            <a:off x="5617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8694" name="Google Shape;8694;p121"/>
          <p:cNvCxnSpPr>
            <a:stCxn id="8692" idx="0"/>
            <a:endCxn id="8692"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695" name="Google Shape;8695;p121"/>
          <p:cNvCxnSpPr>
            <a:stCxn id="8692" idx="0"/>
            <a:endCxn id="8692"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696" name="Google Shape;8696;p121"/>
          <p:cNvCxnSpPr>
            <a:stCxn id="8692" idx="0"/>
            <a:endCxn id="8692"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sp>
        <p:nvSpPr>
          <p:cNvPr id="8697" name="Google Shape;8697;p121"/>
          <p:cNvSpPr/>
          <p:nvPr/>
        </p:nvSpPr>
        <p:spPr>
          <a:xfrm rot="5400000">
            <a:off x="20627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8698" name="Google Shape;8698;p121"/>
          <p:cNvCxnSpPr>
            <a:stCxn id="8697" idx="0"/>
            <a:endCxn id="8697"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699" name="Google Shape;8699;p121"/>
          <p:cNvCxnSpPr>
            <a:stCxn id="8697" idx="0"/>
            <a:endCxn id="8697"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00" name="Google Shape;8700;p121"/>
          <p:cNvCxnSpPr>
            <a:stCxn id="8697" idx="0"/>
            <a:endCxn id="8697"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sp>
        <p:nvSpPr>
          <p:cNvPr id="8701" name="Google Shape;8701;p121"/>
          <p:cNvSpPr/>
          <p:nvPr/>
        </p:nvSpPr>
        <p:spPr>
          <a:xfrm rot="5400000">
            <a:off x="30908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8702" name="Google Shape;8702;p121"/>
          <p:cNvCxnSpPr>
            <a:stCxn id="8701" idx="0"/>
            <a:endCxn id="8701"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03" name="Google Shape;8703;p121"/>
          <p:cNvCxnSpPr>
            <a:stCxn id="8701" idx="0"/>
            <a:endCxn id="8701"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04" name="Google Shape;8704;p121"/>
          <p:cNvCxnSpPr>
            <a:stCxn id="8701" idx="0"/>
            <a:endCxn id="8701"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sp>
        <p:nvSpPr>
          <p:cNvPr id="8705" name="Google Shape;8705;p121"/>
          <p:cNvSpPr/>
          <p:nvPr/>
        </p:nvSpPr>
        <p:spPr>
          <a:xfrm rot="5400000">
            <a:off x="24054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8706" name="Google Shape;8706;p121"/>
          <p:cNvSpPr/>
          <p:nvPr/>
        </p:nvSpPr>
        <p:spPr>
          <a:xfrm rot="5400000">
            <a:off x="27481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8707" name="Google Shape;8707;p121"/>
          <p:cNvSpPr/>
          <p:nvPr/>
        </p:nvSpPr>
        <p:spPr>
          <a:xfrm rot="5400000">
            <a:off x="5166736"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8708" name="Google Shape;8708;p121"/>
          <p:cNvCxnSpPr>
            <a:stCxn id="8707" idx="0"/>
            <a:endCxn id="8707"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09" name="Google Shape;8709;p121"/>
          <p:cNvCxnSpPr>
            <a:stCxn id="8707" idx="0"/>
            <a:endCxn id="8707"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10" name="Google Shape;8710;p121"/>
          <p:cNvCxnSpPr>
            <a:stCxn id="8707" idx="0"/>
            <a:endCxn id="8707"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11" name="Google Shape;8711;p121"/>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12" name="Google Shape;8712;p121"/>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13" name="Google Shape;8713;p121"/>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14" name="Google Shape;8714;p121"/>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15" name="Google Shape;8715;p121"/>
          <p:cNvCxnSpPr>
            <a:stCxn id="8716" idx="0"/>
            <a:endCxn id="8697" idx="2"/>
          </p:cNvCxnSpPr>
          <p:nvPr/>
        </p:nvCxnSpPr>
        <p:spPr>
          <a:xfrm>
            <a:off x="22748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8717" name="Google Shape;8717;p121"/>
          <p:cNvCxnSpPr>
            <a:stCxn id="8697" idx="0"/>
            <a:endCxn id="8705" idx="2"/>
          </p:cNvCxnSpPr>
          <p:nvPr/>
        </p:nvCxnSpPr>
        <p:spPr>
          <a:xfrm>
            <a:off x="26174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8718" name="Google Shape;8718;p121"/>
          <p:cNvCxnSpPr>
            <a:stCxn id="8705" idx="0"/>
            <a:endCxn id="8706" idx="2"/>
          </p:cNvCxnSpPr>
          <p:nvPr/>
        </p:nvCxnSpPr>
        <p:spPr>
          <a:xfrm>
            <a:off x="29601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8719" name="Google Shape;8719;p121"/>
          <p:cNvCxnSpPr/>
          <p:nvPr/>
        </p:nvCxnSpPr>
        <p:spPr>
          <a:xfrm rot="10800000">
            <a:off x="5378736"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8720" name="Google Shape;8720;p121"/>
          <p:cNvCxnSpPr/>
          <p:nvPr/>
        </p:nvCxnSpPr>
        <p:spPr>
          <a:xfrm>
            <a:off x="12471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21" name="Google Shape;8721;p121"/>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22" name="Google Shape;8722;p121"/>
          <p:cNvCxnSpPr>
            <a:stCxn id="8692" idx="2"/>
            <a:endCxn id="8723" idx="0"/>
          </p:cNvCxnSpPr>
          <p:nvPr/>
        </p:nvCxnSpPr>
        <p:spPr>
          <a:xfrm rot="10800000">
            <a:off x="90452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8724" name="Google Shape;8724;p121"/>
          <p:cNvCxnSpPr>
            <a:stCxn id="8723" idx="2"/>
            <a:endCxn id="8691" idx="0"/>
          </p:cNvCxnSpPr>
          <p:nvPr/>
        </p:nvCxnSpPr>
        <p:spPr>
          <a:xfrm rot="10800000">
            <a:off x="90447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8725" name="Google Shape;8725;p121"/>
          <p:cNvSpPr/>
          <p:nvPr/>
        </p:nvSpPr>
        <p:spPr>
          <a:xfrm rot="5400000">
            <a:off x="103492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8726" name="Google Shape;8726;p121"/>
          <p:cNvSpPr/>
          <p:nvPr/>
        </p:nvSpPr>
        <p:spPr>
          <a:xfrm rot="5400000">
            <a:off x="137757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8727" name="Google Shape;8727;p121"/>
          <p:cNvCxnSpPr>
            <a:stCxn id="8726" idx="0"/>
            <a:endCxn id="8726"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28" name="Google Shape;8728;p121"/>
          <p:cNvCxnSpPr>
            <a:stCxn id="8726" idx="0"/>
            <a:endCxn id="8726"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29" name="Google Shape;8729;p121"/>
          <p:cNvCxnSpPr>
            <a:stCxn id="8726" idx="0"/>
            <a:endCxn id="8726"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30" name="Google Shape;8730;p121"/>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8731" name="Google Shape;8731;p121"/>
          <p:cNvCxnSpPr/>
          <p:nvPr/>
        </p:nvCxnSpPr>
        <p:spPr>
          <a:xfrm>
            <a:off x="13995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8732" name="Google Shape;8732;p121"/>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8733" name="Google Shape;8733;p121"/>
          <p:cNvCxnSpPr>
            <a:stCxn id="8726" idx="2"/>
          </p:cNvCxnSpPr>
          <p:nvPr/>
        </p:nvCxnSpPr>
        <p:spPr>
          <a:xfrm rot="10800000">
            <a:off x="15896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8734" name="Google Shape;8734;p121"/>
          <p:cNvCxnSpPr>
            <a:endCxn id="8725" idx="0"/>
          </p:cNvCxnSpPr>
          <p:nvPr/>
        </p:nvCxnSpPr>
        <p:spPr>
          <a:xfrm rot="10800000">
            <a:off x="158962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8735" name="Google Shape;8735;p121"/>
          <p:cNvSpPr/>
          <p:nvPr/>
        </p:nvSpPr>
        <p:spPr>
          <a:xfrm rot="5400000">
            <a:off x="1720150"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8736" name="Google Shape;8736;p121"/>
          <p:cNvSpPr/>
          <p:nvPr/>
        </p:nvSpPr>
        <p:spPr>
          <a:xfrm rot="5400000">
            <a:off x="34512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8737" name="Google Shape;8737;p121"/>
          <p:cNvSpPr/>
          <p:nvPr/>
        </p:nvSpPr>
        <p:spPr>
          <a:xfrm rot="5400000">
            <a:off x="37939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8738" name="Google Shape;8738;p121"/>
          <p:cNvSpPr/>
          <p:nvPr/>
        </p:nvSpPr>
        <p:spPr>
          <a:xfrm rot="5400000">
            <a:off x="41366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8739" name="Google Shape;8739;p121"/>
          <p:cNvSpPr/>
          <p:nvPr/>
        </p:nvSpPr>
        <p:spPr>
          <a:xfrm rot="5400000">
            <a:off x="44793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8740" name="Google Shape;8740;p121"/>
          <p:cNvSpPr/>
          <p:nvPr/>
        </p:nvSpPr>
        <p:spPr>
          <a:xfrm rot="5400000">
            <a:off x="48220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8741" name="Google Shape;8741;p121"/>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8742" name="Google Shape;8742;p121"/>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8743" name="Google Shape;8743;p121"/>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sp>
        <p:nvSpPr>
          <p:cNvPr id="8744" name="Google Shape;8744;p121"/>
          <p:cNvSpPr/>
          <p:nvPr/>
        </p:nvSpPr>
        <p:spPr>
          <a:xfrm rot="5400000">
            <a:off x="55145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8745" name="Google Shape;8745;p121"/>
          <p:cNvSpPr/>
          <p:nvPr/>
        </p:nvSpPr>
        <p:spPr>
          <a:xfrm rot="5400000">
            <a:off x="58572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8746" name="Google Shape;8746;p121"/>
          <p:cNvCxnSpPr>
            <a:stCxn id="8747" idx="0"/>
            <a:endCxn id="8744" idx="2"/>
          </p:cNvCxnSpPr>
          <p:nvPr/>
        </p:nvCxnSpPr>
        <p:spPr>
          <a:xfrm>
            <a:off x="5726683" y="2571743"/>
            <a:ext cx="67500" cy="0"/>
          </a:xfrm>
          <a:prstGeom prst="straightConnector1">
            <a:avLst/>
          </a:prstGeom>
          <a:noFill/>
          <a:ln cap="flat" cmpd="sng" w="9525">
            <a:solidFill>
              <a:schemeClr val="dk2"/>
            </a:solidFill>
            <a:prstDash val="solid"/>
            <a:round/>
            <a:headEnd len="med" w="med" type="none"/>
            <a:tailEnd len="med" w="med" type="none"/>
          </a:ln>
        </p:spPr>
      </p:cxnSp>
      <p:cxnSp>
        <p:nvCxnSpPr>
          <p:cNvPr id="8748" name="Google Shape;8748;p121"/>
          <p:cNvCxnSpPr>
            <a:stCxn id="8744" idx="0"/>
            <a:endCxn id="8745" idx="2"/>
          </p:cNvCxnSpPr>
          <p:nvPr/>
        </p:nvCxnSpPr>
        <p:spPr>
          <a:xfrm>
            <a:off x="6069283" y="2571743"/>
            <a:ext cx="67500" cy="0"/>
          </a:xfrm>
          <a:prstGeom prst="straightConnector1">
            <a:avLst/>
          </a:prstGeom>
          <a:noFill/>
          <a:ln cap="flat" cmpd="sng" w="9525">
            <a:solidFill>
              <a:schemeClr val="dk2"/>
            </a:solidFill>
            <a:prstDash val="solid"/>
            <a:round/>
            <a:headEnd len="med" w="med" type="none"/>
            <a:tailEnd len="med" w="med" type="none"/>
          </a:ln>
        </p:spPr>
      </p:cxnSp>
      <p:sp>
        <p:nvSpPr>
          <p:cNvPr id="8749" name="Google Shape;8749;p121"/>
          <p:cNvSpPr/>
          <p:nvPr/>
        </p:nvSpPr>
        <p:spPr>
          <a:xfrm rot="5400000">
            <a:off x="4141729" y="338615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8750" name="Google Shape;8750;p121"/>
          <p:cNvSpPr/>
          <p:nvPr/>
        </p:nvSpPr>
        <p:spPr>
          <a:xfrm rot="5400000">
            <a:off x="4486204" y="338615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8751" name="Google Shape;8751;p121"/>
          <p:cNvSpPr/>
          <p:nvPr/>
        </p:nvSpPr>
        <p:spPr>
          <a:xfrm rot="5400000">
            <a:off x="4830683"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8752" name="Google Shape;8752;p121"/>
          <p:cNvSpPr/>
          <p:nvPr/>
        </p:nvSpPr>
        <p:spPr>
          <a:xfrm rot="5400000">
            <a:off x="5180257"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cxnSp>
        <p:nvCxnSpPr>
          <p:cNvPr id="8753" name="Google Shape;8753;p121"/>
          <p:cNvCxnSpPr>
            <a:stCxn id="8751" idx="0"/>
            <a:endCxn id="8752" idx="2"/>
          </p:cNvCxnSpPr>
          <p:nvPr/>
        </p:nvCxnSpPr>
        <p:spPr>
          <a:xfrm>
            <a:off x="5385383" y="3523705"/>
            <a:ext cx="74400" cy="0"/>
          </a:xfrm>
          <a:prstGeom prst="straightConnector1">
            <a:avLst/>
          </a:prstGeom>
          <a:noFill/>
          <a:ln cap="flat" cmpd="sng" w="9525">
            <a:solidFill>
              <a:schemeClr val="dk2"/>
            </a:solidFill>
            <a:prstDash val="solid"/>
            <a:round/>
            <a:headEnd len="med" w="med" type="none"/>
            <a:tailEnd len="med" w="med" type="none"/>
          </a:ln>
        </p:spPr>
      </p:cxnSp>
      <p:sp>
        <p:nvSpPr>
          <p:cNvPr id="8754" name="Google Shape;8754;p121"/>
          <p:cNvSpPr/>
          <p:nvPr/>
        </p:nvSpPr>
        <p:spPr>
          <a:xfrm rot="5400000">
            <a:off x="5529829" y="338615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8755" name="Google Shape;8755;p121"/>
          <p:cNvCxnSpPr>
            <a:stCxn id="8737" idx="3"/>
            <a:endCxn id="8749" idx="2"/>
          </p:cNvCxnSpPr>
          <p:nvPr/>
        </p:nvCxnSpPr>
        <p:spPr>
          <a:xfrm flipH="1" rot="-5400000">
            <a:off x="4048775" y="3151205"/>
            <a:ext cx="534900" cy="210300"/>
          </a:xfrm>
          <a:prstGeom prst="bentConnector2">
            <a:avLst/>
          </a:prstGeom>
          <a:noFill/>
          <a:ln cap="flat" cmpd="sng" w="9525">
            <a:solidFill>
              <a:schemeClr val="dk2"/>
            </a:solidFill>
            <a:prstDash val="solid"/>
            <a:round/>
            <a:headEnd len="med" w="med" type="none"/>
            <a:tailEnd len="med" w="med" type="none"/>
          </a:ln>
        </p:spPr>
      </p:cxnSp>
      <p:sp>
        <p:nvSpPr>
          <p:cNvPr id="8756" name="Google Shape;8756;p121"/>
          <p:cNvSpPr/>
          <p:nvPr/>
        </p:nvSpPr>
        <p:spPr>
          <a:xfrm rot="5400000">
            <a:off x="6199978" y="243420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8757" name="Google Shape;8757;p121"/>
          <p:cNvSpPr/>
          <p:nvPr/>
        </p:nvSpPr>
        <p:spPr>
          <a:xfrm rot="5400000">
            <a:off x="6544453"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8758" name="Google Shape;8758;p121"/>
          <p:cNvSpPr/>
          <p:nvPr/>
        </p:nvSpPr>
        <p:spPr>
          <a:xfrm rot="5400000">
            <a:off x="6888932" y="243420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8759" name="Google Shape;8759;p121"/>
          <p:cNvSpPr/>
          <p:nvPr/>
        </p:nvSpPr>
        <p:spPr>
          <a:xfrm rot="5400000">
            <a:off x="7233403" y="243420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sp>
        <p:nvSpPr>
          <p:cNvPr id="8760" name="Google Shape;8760;p121"/>
          <p:cNvSpPr/>
          <p:nvPr/>
        </p:nvSpPr>
        <p:spPr>
          <a:xfrm rot="5400000">
            <a:off x="5163226" y="1482243"/>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8761" name="Google Shape;8761;p121"/>
          <p:cNvSpPr/>
          <p:nvPr/>
        </p:nvSpPr>
        <p:spPr>
          <a:xfrm rot="5400000">
            <a:off x="5507701" y="1482243"/>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8762" name="Google Shape;8762;p121"/>
          <p:cNvSpPr/>
          <p:nvPr/>
        </p:nvSpPr>
        <p:spPr>
          <a:xfrm rot="5400000">
            <a:off x="5852180"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8763" name="Google Shape;8763;p121"/>
          <p:cNvSpPr/>
          <p:nvPr/>
        </p:nvSpPr>
        <p:spPr>
          <a:xfrm rot="5400000">
            <a:off x="6201754"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8764" name="Google Shape;8764;p121"/>
          <p:cNvSpPr/>
          <p:nvPr/>
        </p:nvSpPr>
        <p:spPr>
          <a:xfrm rot="5400000">
            <a:off x="6551326" y="1482243"/>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8765" name="Google Shape;8765;p121"/>
          <p:cNvCxnSpPr>
            <a:stCxn id="8740" idx="1"/>
            <a:endCxn id="8760" idx="2"/>
          </p:cNvCxnSpPr>
          <p:nvPr/>
        </p:nvCxnSpPr>
        <p:spPr>
          <a:xfrm rot="-5400000">
            <a:off x="5073575" y="1785305"/>
            <a:ext cx="534900" cy="203700"/>
          </a:xfrm>
          <a:prstGeom prst="bentConnector2">
            <a:avLst/>
          </a:prstGeom>
          <a:noFill/>
          <a:ln cap="flat" cmpd="sng" w="9525">
            <a:solidFill>
              <a:schemeClr val="dk2"/>
            </a:solidFill>
            <a:prstDash val="solid"/>
            <a:round/>
            <a:headEnd len="med" w="med" type="none"/>
            <a:tailEnd len="med" w="med" type="none"/>
          </a:ln>
        </p:spPr>
      </p:cxnSp>
      <p:cxnSp>
        <p:nvCxnSpPr>
          <p:cNvPr id="8766" name="Google Shape;8766;p121"/>
          <p:cNvCxnSpPr>
            <a:stCxn id="8725" idx="2"/>
            <a:endCxn id="8692" idx="0"/>
          </p:cNvCxnSpPr>
          <p:nvPr/>
        </p:nvCxnSpPr>
        <p:spPr>
          <a:xfrm flipH="1">
            <a:off x="1247025" y="2571755"/>
            <a:ext cx="67500" cy="600"/>
          </a:xfrm>
          <a:prstGeom prst="bentConnector3">
            <a:avLst>
              <a:gd fmla="val 49926" name="adj1"/>
            </a:avLst>
          </a:prstGeom>
          <a:noFill/>
          <a:ln cap="flat" cmpd="sng" w="9525">
            <a:solidFill>
              <a:schemeClr val="dk2"/>
            </a:solidFill>
            <a:prstDash val="solid"/>
            <a:round/>
            <a:headEnd len="med" w="med" type="none"/>
            <a:tailEnd len="med" w="med" type="none"/>
          </a:ln>
        </p:spPr>
      </p:cxnSp>
      <p:cxnSp>
        <p:nvCxnSpPr>
          <p:cNvPr id="8767" name="Google Shape;8767;p121"/>
          <p:cNvCxnSpPr>
            <a:stCxn id="8735" idx="2"/>
            <a:endCxn id="8726" idx="0"/>
          </p:cNvCxnSpPr>
          <p:nvPr/>
        </p:nvCxnSpPr>
        <p:spPr>
          <a:xfrm flipH="1">
            <a:off x="1932250" y="2571755"/>
            <a:ext cx="67500" cy="600"/>
          </a:xfrm>
          <a:prstGeom prst="bentConnector3">
            <a:avLst>
              <a:gd fmla="val 49981" name="adj1"/>
            </a:avLst>
          </a:prstGeom>
          <a:noFill/>
          <a:ln cap="flat" cmpd="sng" w="9525">
            <a:solidFill>
              <a:schemeClr val="dk2"/>
            </a:solidFill>
            <a:prstDash val="solid"/>
            <a:round/>
            <a:headEnd len="med" w="med" type="none"/>
            <a:tailEnd len="med" w="med" type="none"/>
          </a:ln>
        </p:spPr>
      </p:cxnSp>
      <p:cxnSp>
        <p:nvCxnSpPr>
          <p:cNvPr id="8768" name="Google Shape;8768;p121"/>
          <p:cNvCxnSpPr>
            <a:stCxn id="8706" idx="0"/>
            <a:endCxn id="8701" idx="2"/>
          </p:cNvCxnSpPr>
          <p:nvPr/>
        </p:nvCxnSpPr>
        <p:spPr>
          <a:xfrm>
            <a:off x="3302850"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8769" name="Google Shape;8769;p121"/>
          <p:cNvCxnSpPr>
            <a:stCxn id="8701" idx="0"/>
            <a:endCxn id="8736" idx="2"/>
          </p:cNvCxnSpPr>
          <p:nvPr/>
        </p:nvCxnSpPr>
        <p:spPr>
          <a:xfrm>
            <a:off x="3645550" y="2571755"/>
            <a:ext cx="85200" cy="600"/>
          </a:xfrm>
          <a:prstGeom prst="bentConnector3">
            <a:avLst>
              <a:gd fmla="val 50044" name="adj1"/>
            </a:avLst>
          </a:prstGeom>
          <a:noFill/>
          <a:ln cap="flat" cmpd="sng" w="9525">
            <a:solidFill>
              <a:schemeClr val="dk2"/>
            </a:solidFill>
            <a:prstDash val="solid"/>
            <a:round/>
            <a:headEnd len="med" w="med" type="none"/>
            <a:tailEnd len="med" w="med" type="none"/>
          </a:ln>
        </p:spPr>
      </p:cxnSp>
      <p:cxnSp>
        <p:nvCxnSpPr>
          <p:cNvPr id="8770" name="Google Shape;8770;p121"/>
          <p:cNvCxnSpPr>
            <a:stCxn id="8736" idx="0"/>
            <a:endCxn id="8737" idx="2"/>
          </p:cNvCxnSpPr>
          <p:nvPr/>
        </p:nvCxnSpPr>
        <p:spPr>
          <a:xfrm>
            <a:off x="40059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8771" name="Google Shape;8771;p121"/>
          <p:cNvCxnSpPr>
            <a:stCxn id="8737" idx="0"/>
            <a:endCxn id="8738" idx="2"/>
          </p:cNvCxnSpPr>
          <p:nvPr/>
        </p:nvCxnSpPr>
        <p:spPr>
          <a:xfrm>
            <a:off x="43486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8772" name="Google Shape;8772;p121"/>
          <p:cNvCxnSpPr>
            <a:stCxn id="8738" idx="0"/>
            <a:endCxn id="8739" idx="2"/>
          </p:cNvCxnSpPr>
          <p:nvPr/>
        </p:nvCxnSpPr>
        <p:spPr>
          <a:xfrm>
            <a:off x="46913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8773" name="Google Shape;8773;p121"/>
          <p:cNvCxnSpPr>
            <a:stCxn id="8739" idx="0"/>
            <a:endCxn id="8740" idx="2"/>
          </p:cNvCxnSpPr>
          <p:nvPr/>
        </p:nvCxnSpPr>
        <p:spPr>
          <a:xfrm>
            <a:off x="50340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8774" name="Google Shape;8774;p121"/>
          <p:cNvCxnSpPr>
            <a:stCxn id="8745" idx="0"/>
            <a:endCxn id="8756" idx="2"/>
          </p:cNvCxnSpPr>
          <p:nvPr/>
        </p:nvCxnSpPr>
        <p:spPr>
          <a:xfrm>
            <a:off x="6411983" y="2571743"/>
            <a:ext cx="67500" cy="600"/>
          </a:xfrm>
          <a:prstGeom prst="bentConnector3">
            <a:avLst>
              <a:gd fmla="val 50070" name="adj1"/>
            </a:avLst>
          </a:prstGeom>
          <a:noFill/>
          <a:ln cap="flat" cmpd="sng" w="9525">
            <a:solidFill>
              <a:schemeClr val="dk2"/>
            </a:solidFill>
            <a:prstDash val="solid"/>
            <a:round/>
            <a:headEnd len="med" w="med" type="none"/>
            <a:tailEnd len="med" w="med" type="none"/>
          </a:ln>
        </p:spPr>
      </p:cxnSp>
      <p:cxnSp>
        <p:nvCxnSpPr>
          <p:cNvPr id="8775" name="Google Shape;8775;p121"/>
          <p:cNvCxnSpPr>
            <a:stCxn id="8760" idx="0"/>
            <a:endCxn id="8761" idx="2"/>
          </p:cNvCxnSpPr>
          <p:nvPr/>
        </p:nvCxnSpPr>
        <p:spPr>
          <a:xfrm>
            <a:off x="5717926" y="1619793"/>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8776" name="Google Shape;8776;p121"/>
          <p:cNvCxnSpPr>
            <a:stCxn id="8761" idx="0"/>
            <a:endCxn id="8762" idx="2"/>
          </p:cNvCxnSpPr>
          <p:nvPr/>
        </p:nvCxnSpPr>
        <p:spPr>
          <a:xfrm>
            <a:off x="6062401" y="1619793"/>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8777" name="Google Shape;8777;p121"/>
          <p:cNvCxnSpPr>
            <a:stCxn id="8762" idx="0"/>
            <a:endCxn id="8763" idx="2"/>
          </p:cNvCxnSpPr>
          <p:nvPr/>
        </p:nvCxnSpPr>
        <p:spPr>
          <a:xfrm>
            <a:off x="6406880" y="1619793"/>
            <a:ext cx="74400" cy="600"/>
          </a:xfrm>
          <a:prstGeom prst="bentConnector3">
            <a:avLst>
              <a:gd fmla="val 50050" name="adj1"/>
            </a:avLst>
          </a:prstGeom>
          <a:noFill/>
          <a:ln cap="flat" cmpd="sng" w="9525">
            <a:solidFill>
              <a:schemeClr val="dk2"/>
            </a:solidFill>
            <a:prstDash val="solid"/>
            <a:round/>
            <a:headEnd len="med" w="med" type="none"/>
            <a:tailEnd len="med" w="med" type="none"/>
          </a:ln>
        </p:spPr>
      </p:cxnSp>
      <p:cxnSp>
        <p:nvCxnSpPr>
          <p:cNvPr id="8778" name="Google Shape;8778;p121"/>
          <p:cNvCxnSpPr>
            <a:stCxn id="8763" idx="0"/>
            <a:endCxn id="8764" idx="2"/>
          </p:cNvCxnSpPr>
          <p:nvPr/>
        </p:nvCxnSpPr>
        <p:spPr>
          <a:xfrm>
            <a:off x="6756454" y="1619793"/>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cxnSp>
        <p:nvCxnSpPr>
          <p:cNvPr id="8779" name="Google Shape;8779;p121"/>
          <p:cNvCxnSpPr>
            <a:stCxn id="8756" idx="0"/>
            <a:endCxn id="8757" idx="2"/>
          </p:cNvCxnSpPr>
          <p:nvPr/>
        </p:nvCxnSpPr>
        <p:spPr>
          <a:xfrm>
            <a:off x="6754678" y="257175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8780" name="Google Shape;8780;p121"/>
          <p:cNvCxnSpPr>
            <a:stCxn id="8757" idx="0"/>
            <a:endCxn id="8758" idx="2"/>
          </p:cNvCxnSpPr>
          <p:nvPr/>
        </p:nvCxnSpPr>
        <p:spPr>
          <a:xfrm>
            <a:off x="7099153" y="257175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8781" name="Google Shape;8781;p121"/>
          <p:cNvCxnSpPr>
            <a:stCxn id="8758" idx="0"/>
            <a:endCxn id="8759" idx="2"/>
          </p:cNvCxnSpPr>
          <p:nvPr/>
        </p:nvCxnSpPr>
        <p:spPr>
          <a:xfrm>
            <a:off x="7443632" y="2571755"/>
            <a:ext cx="69300" cy="600"/>
          </a:xfrm>
          <a:prstGeom prst="bentConnector3">
            <a:avLst>
              <a:gd fmla="val 50051" name="adj1"/>
            </a:avLst>
          </a:prstGeom>
          <a:noFill/>
          <a:ln cap="flat" cmpd="sng" w="9525">
            <a:solidFill>
              <a:schemeClr val="dk2"/>
            </a:solidFill>
            <a:prstDash val="solid"/>
            <a:round/>
            <a:headEnd len="med" w="med" type="none"/>
            <a:tailEnd len="med" w="med" type="none"/>
          </a:ln>
        </p:spPr>
      </p:cxnSp>
      <p:cxnSp>
        <p:nvCxnSpPr>
          <p:cNvPr id="8782" name="Google Shape;8782;p121"/>
          <p:cNvCxnSpPr>
            <a:stCxn id="8749" idx="0"/>
            <a:endCxn id="8750" idx="2"/>
          </p:cNvCxnSpPr>
          <p:nvPr/>
        </p:nvCxnSpPr>
        <p:spPr>
          <a:xfrm>
            <a:off x="4696429" y="352370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8783" name="Google Shape;8783;p121"/>
          <p:cNvCxnSpPr>
            <a:stCxn id="8750" idx="0"/>
            <a:endCxn id="8751" idx="2"/>
          </p:cNvCxnSpPr>
          <p:nvPr/>
        </p:nvCxnSpPr>
        <p:spPr>
          <a:xfrm>
            <a:off x="5040904" y="352370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8784" name="Google Shape;8784;p121"/>
          <p:cNvCxnSpPr>
            <a:stCxn id="8752" idx="0"/>
            <a:endCxn id="8754" idx="2"/>
          </p:cNvCxnSpPr>
          <p:nvPr/>
        </p:nvCxnSpPr>
        <p:spPr>
          <a:xfrm>
            <a:off x="5734957" y="3523705"/>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sp>
        <p:nvSpPr>
          <p:cNvPr id="8785" name="Google Shape;8785;p121"/>
          <p:cNvSpPr txBox="1"/>
          <p:nvPr/>
        </p:nvSpPr>
        <p:spPr>
          <a:xfrm>
            <a:off x="6392800" y="3361850"/>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8786" name="Google Shape;8786;p121"/>
          <p:cNvCxnSpPr/>
          <p:nvPr/>
        </p:nvCxnSpPr>
        <p:spPr>
          <a:xfrm flipH="1">
            <a:off x="6187475" y="3523100"/>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
        <p:nvSpPr>
          <p:cNvPr id="8787" name="Google Shape;8787;p121"/>
          <p:cNvSpPr txBox="1"/>
          <p:nvPr/>
        </p:nvSpPr>
        <p:spPr>
          <a:xfrm>
            <a:off x="7385825" y="1476458"/>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8788" name="Google Shape;8788;p121"/>
          <p:cNvCxnSpPr/>
          <p:nvPr/>
        </p:nvCxnSpPr>
        <p:spPr>
          <a:xfrm flipH="1">
            <a:off x="7180500" y="1637708"/>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3"/>
          <p:cNvSpPr/>
          <p:nvPr/>
        </p:nvSpPr>
        <p:spPr>
          <a:xfrm>
            <a:off x="2004763"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51" name="Google Shape;351;p23"/>
          <p:cNvSpPr/>
          <p:nvPr/>
        </p:nvSpPr>
        <p:spPr>
          <a:xfrm>
            <a:off x="248221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52" name="Google Shape;352;p23"/>
          <p:cNvCxnSpPr>
            <a:stCxn id="350" idx="3"/>
            <a:endCxn id="351" idx="1"/>
          </p:cNvCxnSpPr>
          <p:nvPr/>
        </p:nvCxnSpPr>
        <p:spPr>
          <a:xfrm>
            <a:off x="2267563" y="25230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353" name="Google Shape;353;p23"/>
          <p:cNvSpPr/>
          <p:nvPr/>
        </p:nvSpPr>
        <p:spPr>
          <a:xfrm>
            <a:off x="2959668"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54" name="Google Shape;354;p23"/>
          <p:cNvSpPr/>
          <p:nvPr/>
        </p:nvSpPr>
        <p:spPr>
          <a:xfrm>
            <a:off x="343969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55" name="Google Shape;355;p23"/>
          <p:cNvCxnSpPr>
            <a:stCxn id="353" idx="3"/>
            <a:endCxn id="354" idx="1"/>
          </p:cNvCxnSpPr>
          <p:nvPr/>
        </p:nvCxnSpPr>
        <p:spPr>
          <a:xfrm>
            <a:off x="3222468" y="2523170"/>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356" name="Google Shape;356;p23"/>
          <p:cNvCxnSpPr>
            <a:stCxn id="351" idx="3"/>
            <a:endCxn id="353" idx="1"/>
          </p:cNvCxnSpPr>
          <p:nvPr/>
        </p:nvCxnSpPr>
        <p:spPr>
          <a:xfrm>
            <a:off x="2745014" y="252317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357" name="Google Shape;357;p23"/>
          <p:cNvSpPr/>
          <p:nvPr/>
        </p:nvSpPr>
        <p:spPr>
          <a:xfrm>
            <a:off x="391403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58" name="Google Shape;358;p23"/>
          <p:cNvCxnSpPr>
            <a:stCxn id="354" idx="3"/>
            <a:endCxn id="357" idx="1"/>
          </p:cNvCxnSpPr>
          <p:nvPr/>
        </p:nvCxnSpPr>
        <p:spPr>
          <a:xfrm>
            <a:off x="3702494" y="2523170"/>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359" name="Google Shape;359;p23"/>
          <p:cNvSpPr/>
          <p:nvPr/>
        </p:nvSpPr>
        <p:spPr>
          <a:xfrm>
            <a:off x="438836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60" name="Google Shape;360;p23"/>
          <p:cNvSpPr/>
          <p:nvPr/>
        </p:nvSpPr>
        <p:spPr>
          <a:xfrm>
            <a:off x="4862675"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61" name="Google Shape;361;p23"/>
          <p:cNvCxnSpPr>
            <a:stCxn id="359" idx="3"/>
            <a:endCxn id="360" idx="1"/>
          </p:cNvCxnSpPr>
          <p:nvPr/>
        </p:nvCxnSpPr>
        <p:spPr>
          <a:xfrm>
            <a:off x="4651162" y="25231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362" name="Google Shape;362;p23"/>
          <p:cNvCxnSpPr>
            <a:stCxn id="357" idx="3"/>
            <a:endCxn id="359" idx="1"/>
          </p:cNvCxnSpPr>
          <p:nvPr/>
        </p:nvCxnSpPr>
        <p:spPr>
          <a:xfrm>
            <a:off x="4176832" y="25231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363" name="Google Shape;363;p23"/>
          <p:cNvCxnSpPr/>
          <p:nvPr/>
        </p:nvCxnSpPr>
        <p:spPr>
          <a:xfrm rot="10800000">
            <a:off x="64169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64" name="Google Shape;364;p23"/>
          <p:cNvCxnSpPr>
            <a:stCxn id="365" idx="0"/>
            <a:endCxn id="350" idx="2"/>
          </p:cNvCxnSpPr>
          <p:nvPr/>
        </p:nvCxnSpPr>
        <p:spPr>
          <a:xfrm rot="10800000">
            <a:off x="2136250" y="2756179"/>
            <a:ext cx="600" cy="354000"/>
          </a:xfrm>
          <a:prstGeom prst="straightConnector1">
            <a:avLst/>
          </a:prstGeom>
          <a:noFill/>
          <a:ln cap="flat" cmpd="sng" w="19050">
            <a:solidFill>
              <a:srgbClr val="000000"/>
            </a:solidFill>
            <a:prstDash val="solid"/>
            <a:round/>
            <a:headEnd len="med" w="med" type="none"/>
            <a:tailEnd len="med" w="med" type="triangle"/>
          </a:ln>
        </p:spPr>
      </p:cxnSp>
      <p:sp>
        <p:nvSpPr>
          <p:cNvPr id="365" name="Google Shape;365;p23"/>
          <p:cNvSpPr/>
          <p:nvPr/>
        </p:nvSpPr>
        <p:spPr>
          <a:xfrm>
            <a:off x="2005450" y="3110179"/>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6" name="Google Shape;366;p23"/>
          <p:cNvCxnSpPr>
            <a:stCxn id="367" idx="0"/>
            <a:endCxn id="351" idx="2"/>
          </p:cNvCxnSpPr>
          <p:nvPr/>
        </p:nvCxnSpPr>
        <p:spPr>
          <a:xfrm rot="10800000">
            <a:off x="2613750" y="2756004"/>
            <a:ext cx="600" cy="354300"/>
          </a:xfrm>
          <a:prstGeom prst="straightConnector1">
            <a:avLst/>
          </a:prstGeom>
          <a:noFill/>
          <a:ln cap="flat" cmpd="sng" w="19050">
            <a:solidFill>
              <a:srgbClr val="000000"/>
            </a:solidFill>
            <a:prstDash val="solid"/>
            <a:round/>
            <a:headEnd len="med" w="med" type="none"/>
            <a:tailEnd len="med" w="med" type="triangle"/>
          </a:ln>
        </p:spPr>
      </p:cxnSp>
      <p:sp>
        <p:nvSpPr>
          <p:cNvPr id="367" name="Google Shape;367;p23"/>
          <p:cNvSpPr/>
          <p:nvPr/>
        </p:nvSpPr>
        <p:spPr>
          <a:xfrm>
            <a:off x="2482950" y="3110304"/>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8" name="Google Shape;368;p23"/>
          <p:cNvCxnSpPr>
            <a:stCxn id="369" idx="0"/>
            <a:endCxn id="353" idx="2"/>
          </p:cNvCxnSpPr>
          <p:nvPr/>
        </p:nvCxnSpPr>
        <p:spPr>
          <a:xfrm rot="10800000">
            <a:off x="3091100" y="2756004"/>
            <a:ext cx="1500" cy="354300"/>
          </a:xfrm>
          <a:prstGeom prst="straightConnector1">
            <a:avLst/>
          </a:prstGeom>
          <a:noFill/>
          <a:ln cap="flat" cmpd="sng" w="19050">
            <a:solidFill>
              <a:srgbClr val="000000"/>
            </a:solidFill>
            <a:prstDash val="solid"/>
            <a:round/>
            <a:headEnd len="med" w="med" type="none"/>
            <a:tailEnd len="med" w="med" type="triangle"/>
          </a:ln>
        </p:spPr>
      </p:cxnSp>
      <p:sp>
        <p:nvSpPr>
          <p:cNvPr id="369" name="Google Shape;369;p23"/>
          <p:cNvSpPr/>
          <p:nvPr/>
        </p:nvSpPr>
        <p:spPr>
          <a:xfrm>
            <a:off x="2961200" y="3110304"/>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0" name="Google Shape;370;p23"/>
          <p:cNvCxnSpPr>
            <a:stCxn id="371" idx="0"/>
            <a:endCxn id="354" idx="2"/>
          </p:cNvCxnSpPr>
          <p:nvPr/>
        </p:nvCxnSpPr>
        <p:spPr>
          <a:xfrm flipH="1" rot="10800000">
            <a:off x="3567875" y="2756003"/>
            <a:ext cx="3300" cy="354300"/>
          </a:xfrm>
          <a:prstGeom prst="straightConnector1">
            <a:avLst/>
          </a:prstGeom>
          <a:noFill/>
          <a:ln cap="flat" cmpd="sng" w="19050">
            <a:solidFill>
              <a:srgbClr val="000000"/>
            </a:solidFill>
            <a:prstDash val="solid"/>
            <a:round/>
            <a:headEnd len="med" w="med" type="none"/>
            <a:tailEnd len="med" w="med" type="triangle"/>
          </a:ln>
        </p:spPr>
      </p:cxnSp>
      <p:sp>
        <p:nvSpPr>
          <p:cNvPr id="371" name="Google Shape;371;p23"/>
          <p:cNvSpPr/>
          <p:nvPr/>
        </p:nvSpPr>
        <p:spPr>
          <a:xfrm>
            <a:off x="3436475" y="3110303"/>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3"/>
          <p:cNvSpPr/>
          <p:nvPr/>
        </p:nvSpPr>
        <p:spPr>
          <a:xfrm>
            <a:off x="3920600" y="3110429"/>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3" name="Google Shape;373;p23"/>
          <p:cNvCxnSpPr>
            <a:stCxn id="374" idx="0"/>
            <a:endCxn id="359" idx="2"/>
          </p:cNvCxnSpPr>
          <p:nvPr/>
        </p:nvCxnSpPr>
        <p:spPr>
          <a:xfrm flipH="1" rot="10800000">
            <a:off x="4517125" y="2756129"/>
            <a:ext cx="2700" cy="354300"/>
          </a:xfrm>
          <a:prstGeom prst="straightConnector1">
            <a:avLst/>
          </a:prstGeom>
          <a:noFill/>
          <a:ln cap="flat" cmpd="sng" w="19050">
            <a:solidFill>
              <a:srgbClr val="000000"/>
            </a:solidFill>
            <a:prstDash val="solid"/>
            <a:round/>
            <a:headEnd len="med" w="med" type="none"/>
            <a:tailEnd len="med" w="med" type="triangle"/>
          </a:ln>
        </p:spPr>
      </p:cxnSp>
      <p:sp>
        <p:nvSpPr>
          <p:cNvPr id="374" name="Google Shape;374;p23"/>
          <p:cNvSpPr/>
          <p:nvPr/>
        </p:nvSpPr>
        <p:spPr>
          <a:xfrm>
            <a:off x="4385725" y="3110429"/>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 name="Google Shape;375;p23"/>
          <p:cNvCxnSpPr>
            <a:stCxn id="376" idx="0"/>
            <a:endCxn id="360" idx="2"/>
          </p:cNvCxnSpPr>
          <p:nvPr/>
        </p:nvCxnSpPr>
        <p:spPr>
          <a:xfrm flipH="1" rot="10800000">
            <a:off x="4992425" y="2756004"/>
            <a:ext cx="1800" cy="354300"/>
          </a:xfrm>
          <a:prstGeom prst="straightConnector1">
            <a:avLst/>
          </a:prstGeom>
          <a:noFill/>
          <a:ln cap="flat" cmpd="sng" w="19050">
            <a:solidFill>
              <a:srgbClr val="000000"/>
            </a:solidFill>
            <a:prstDash val="solid"/>
            <a:round/>
            <a:headEnd len="med" w="med" type="none"/>
            <a:tailEnd len="med" w="med" type="triangle"/>
          </a:ln>
        </p:spPr>
      </p:cxnSp>
      <p:sp>
        <p:nvSpPr>
          <p:cNvPr id="376" name="Google Shape;376;p23"/>
          <p:cNvSpPr/>
          <p:nvPr/>
        </p:nvSpPr>
        <p:spPr>
          <a:xfrm>
            <a:off x="4861025" y="3110304"/>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3"/>
          <p:cNvSpPr txBox="1"/>
          <p:nvPr/>
        </p:nvSpPr>
        <p:spPr>
          <a:xfrm>
            <a:off x="23771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78" name="Google Shape;378;p23"/>
          <p:cNvSpPr txBox="1"/>
          <p:nvPr/>
        </p:nvSpPr>
        <p:spPr>
          <a:xfrm>
            <a:off x="190073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79" name="Google Shape;379;p23"/>
          <p:cNvSpPr txBox="1"/>
          <p:nvPr/>
        </p:nvSpPr>
        <p:spPr>
          <a:xfrm>
            <a:off x="3334700"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0" name="Google Shape;380;p23"/>
          <p:cNvSpPr txBox="1"/>
          <p:nvPr/>
        </p:nvSpPr>
        <p:spPr>
          <a:xfrm>
            <a:off x="2853500"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1" name="Google Shape;381;p23"/>
          <p:cNvSpPr txBox="1"/>
          <p:nvPr/>
        </p:nvSpPr>
        <p:spPr>
          <a:xfrm>
            <a:off x="3804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2" name="Google Shape;382;p23"/>
          <p:cNvSpPr txBox="1"/>
          <p:nvPr/>
        </p:nvSpPr>
        <p:spPr>
          <a:xfrm>
            <a:off x="4284613"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3" name="Google Shape;383;p23"/>
          <p:cNvSpPr txBox="1"/>
          <p:nvPr/>
        </p:nvSpPr>
        <p:spPr>
          <a:xfrm>
            <a:off x="4753988" y="3318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4" name="Google Shape;384;p23"/>
          <p:cNvSpPr/>
          <p:nvPr/>
        </p:nvSpPr>
        <p:spPr>
          <a:xfrm>
            <a:off x="2005800" y="1652400"/>
            <a:ext cx="4542600" cy="3189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385" name="Google Shape;385;p23"/>
          <p:cNvSpPr/>
          <p:nvPr/>
        </p:nvSpPr>
        <p:spPr>
          <a:xfrm>
            <a:off x="2004750" y="1188025"/>
            <a:ext cx="4542600" cy="318900"/>
          </a:xfrm>
          <a:prstGeom prst="rect">
            <a:avLst/>
          </a:prstGeom>
          <a:solidFill>
            <a:srgbClr val="EE787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386" name="Google Shape;386;p23"/>
          <p:cNvSpPr/>
          <p:nvPr/>
        </p:nvSpPr>
        <p:spPr>
          <a:xfrm>
            <a:off x="533700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87" name="Google Shape;387;p23"/>
          <p:cNvCxnSpPr>
            <a:endCxn id="386" idx="1"/>
          </p:cNvCxnSpPr>
          <p:nvPr/>
        </p:nvCxnSpPr>
        <p:spPr>
          <a:xfrm>
            <a:off x="5125507" y="2523133"/>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388" name="Google Shape;388;p23"/>
          <p:cNvSpPr/>
          <p:nvPr/>
        </p:nvSpPr>
        <p:spPr>
          <a:xfrm>
            <a:off x="581133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89" name="Google Shape;389;p23"/>
          <p:cNvSpPr/>
          <p:nvPr/>
        </p:nvSpPr>
        <p:spPr>
          <a:xfrm>
            <a:off x="6285650" y="22901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90" name="Google Shape;390;p23"/>
          <p:cNvCxnSpPr>
            <a:stCxn id="388" idx="3"/>
            <a:endCxn id="389" idx="1"/>
          </p:cNvCxnSpPr>
          <p:nvPr/>
        </p:nvCxnSpPr>
        <p:spPr>
          <a:xfrm>
            <a:off x="6074137" y="25231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391" name="Google Shape;391;p23"/>
          <p:cNvCxnSpPr>
            <a:stCxn id="386" idx="3"/>
            <a:endCxn id="388" idx="1"/>
          </p:cNvCxnSpPr>
          <p:nvPr/>
        </p:nvCxnSpPr>
        <p:spPr>
          <a:xfrm>
            <a:off x="5599807" y="25231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392" name="Google Shape;392;p23"/>
          <p:cNvCxnSpPr>
            <a:stCxn id="393" idx="0"/>
            <a:endCxn id="386" idx="2"/>
          </p:cNvCxnSpPr>
          <p:nvPr/>
        </p:nvCxnSpPr>
        <p:spPr>
          <a:xfrm flipH="1" rot="10800000">
            <a:off x="5466050" y="2756129"/>
            <a:ext cx="2400" cy="354300"/>
          </a:xfrm>
          <a:prstGeom prst="straightConnector1">
            <a:avLst/>
          </a:prstGeom>
          <a:noFill/>
          <a:ln cap="flat" cmpd="sng" w="19050">
            <a:solidFill>
              <a:srgbClr val="000000"/>
            </a:solidFill>
            <a:prstDash val="solid"/>
            <a:round/>
            <a:headEnd len="med" w="med" type="none"/>
            <a:tailEnd len="med" w="med" type="triangle"/>
          </a:ln>
        </p:spPr>
      </p:cxnSp>
      <p:sp>
        <p:nvSpPr>
          <p:cNvPr id="393" name="Google Shape;393;p23"/>
          <p:cNvSpPr/>
          <p:nvPr/>
        </p:nvSpPr>
        <p:spPr>
          <a:xfrm>
            <a:off x="5334650" y="3110429"/>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 name="Google Shape;394;p23"/>
          <p:cNvCxnSpPr>
            <a:stCxn id="395" idx="0"/>
            <a:endCxn id="388" idx="2"/>
          </p:cNvCxnSpPr>
          <p:nvPr/>
        </p:nvCxnSpPr>
        <p:spPr>
          <a:xfrm flipH="1" rot="10800000">
            <a:off x="5941625" y="2756129"/>
            <a:ext cx="1200" cy="354300"/>
          </a:xfrm>
          <a:prstGeom prst="straightConnector1">
            <a:avLst/>
          </a:prstGeom>
          <a:noFill/>
          <a:ln cap="flat" cmpd="sng" w="19050">
            <a:solidFill>
              <a:srgbClr val="000000"/>
            </a:solidFill>
            <a:prstDash val="solid"/>
            <a:round/>
            <a:headEnd len="med" w="med" type="none"/>
            <a:tailEnd len="med" w="med" type="triangle"/>
          </a:ln>
        </p:spPr>
      </p:cxnSp>
      <p:sp>
        <p:nvSpPr>
          <p:cNvPr id="395" name="Google Shape;395;p23"/>
          <p:cNvSpPr/>
          <p:nvPr/>
        </p:nvSpPr>
        <p:spPr>
          <a:xfrm>
            <a:off x="5810225" y="3110429"/>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 name="Google Shape;396;p23"/>
          <p:cNvCxnSpPr>
            <a:stCxn id="397" idx="0"/>
            <a:endCxn id="389" idx="2"/>
          </p:cNvCxnSpPr>
          <p:nvPr/>
        </p:nvCxnSpPr>
        <p:spPr>
          <a:xfrm rot="10800000">
            <a:off x="6416925" y="2756004"/>
            <a:ext cx="0" cy="354300"/>
          </a:xfrm>
          <a:prstGeom prst="straightConnector1">
            <a:avLst/>
          </a:prstGeom>
          <a:noFill/>
          <a:ln cap="flat" cmpd="sng" w="19050">
            <a:solidFill>
              <a:srgbClr val="000000"/>
            </a:solidFill>
            <a:prstDash val="solid"/>
            <a:round/>
            <a:headEnd len="med" w="med" type="none"/>
            <a:tailEnd len="med" w="med" type="triangle"/>
          </a:ln>
        </p:spPr>
      </p:cxnSp>
      <p:sp>
        <p:nvSpPr>
          <p:cNvPr id="397" name="Google Shape;397;p23"/>
          <p:cNvSpPr/>
          <p:nvPr/>
        </p:nvSpPr>
        <p:spPr>
          <a:xfrm>
            <a:off x="6285525" y="3110304"/>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3"/>
          <p:cNvSpPr txBox="1"/>
          <p:nvPr/>
        </p:nvSpPr>
        <p:spPr>
          <a:xfrm>
            <a:off x="5229413"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99" name="Google Shape;399;p23"/>
          <p:cNvSpPr txBox="1"/>
          <p:nvPr/>
        </p:nvSpPr>
        <p:spPr>
          <a:xfrm>
            <a:off x="5703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00" name="Google Shape;400;p23"/>
          <p:cNvSpPr txBox="1"/>
          <p:nvPr/>
        </p:nvSpPr>
        <p:spPr>
          <a:xfrm>
            <a:off x="61786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401" name="Google Shape;401;p23"/>
          <p:cNvCxnSpPr/>
          <p:nvPr/>
        </p:nvCxnSpPr>
        <p:spPr>
          <a:xfrm flipH="1" rot="10800000">
            <a:off x="4043775" y="2756003"/>
            <a:ext cx="3300" cy="354300"/>
          </a:xfrm>
          <a:prstGeom prst="straightConnector1">
            <a:avLst/>
          </a:prstGeom>
          <a:noFill/>
          <a:ln cap="flat" cmpd="sng" w="19050">
            <a:solidFill>
              <a:srgbClr val="000000"/>
            </a:solidFill>
            <a:prstDash val="solid"/>
            <a:round/>
            <a:headEnd len="med" w="med" type="none"/>
            <a:tailEnd len="med" w="med" type="triangle"/>
          </a:ln>
        </p:spPr>
      </p:cxnSp>
      <p:cxnSp>
        <p:nvCxnSpPr>
          <p:cNvPr id="402" name="Google Shape;402;p23"/>
          <p:cNvCxnSpPr/>
          <p:nvPr/>
        </p:nvCxnSpPr>
        <p:spPr>
          <a:xfrm rot="10800000">
            <a:off x="59427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03" name="Google Shape;403;p23"/>
          <p:cNvCxnSpPr/>
          <p:nvPr/>
        </p:nvCxnSpPr>
        <p:spPr>
          <a:xfrm rot="10800000">
            <a:off x="54685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04" name="Google Shape;404;p23"/>
          <p:cNvCxnSpPr/>
          <p:nvPr/>
        </p:nvCxnSpPr>
        <p:spPr>
          <a:xfrm rot="10800000">
            <a:off x="4991612"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05" name="Google Shape;405;p23"/>
          <p:cNvCxnSpPr/>
          <p:nvPr/>
        </p:nvCxnSpPr>
        <p:spPr>
          <a:xfrm rot="10800000">
            <a:off x="4517137" y="19719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06" name="Google Shape;406;p23"/>
          <p:cNvCxnSpPr/>
          <p:nvPr/>
        </p:nvCxnSpPr>
        <p:spPr>
          <a:xfrm rot="10800000">
            <a:off x="4042512" y="19720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07" name="Google Shape;407;p23"/>
          <p:cNvCxnSpPr/>
          <p:nvPr/>
        </p:nvCxnSpPr>
        <p:spPr>
          <a:xfrm rot="10800000">
            <a:off x="3567887" y="19720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08" name="Google Shape;408;p23"/>
          <p:cNvCxnSpPr/>
          <p:nvPr/>
        </p:nvCxnSpPr>
        <p:spPr>
          <a:xfrm rot="10800000">
            <a:off x="3091087" y="19712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09" name="Google Shape;409;p23"/>
          <p:cNvCxnSpPr/>
          <p:nvPr/>
        </p:nvCxnSpPr>
        <p:spPr>
          <a:xfrm rot="10800000">
            <a:off x="2623337" y="19712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10" name="Google Shape;410;p23"/>
          <p:cNvCxnSpPr/>
          <p:nvPr/>
        </p:nvCxnSpPr>
        <p:spPr>
          <a:xfrm rot="10800000">
            <a:off x="2139662" y="1971208"/>
            <a:ext cx="0" cy="3189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2" name="Shape 8792"/>
        <p:cNvGrpSpPr/>
        <p:nvPr/>
      </p:nvGrpSpPr>
      <p:grpSpPr>
        <a:xfrm>
          <a:off x="0" y="0"/>
          <a:ext cx="0" cy="0"/>
          <a:chOff x="0" y="0"/>
          <a:chExt cx="0" cy="0"/>
        </a:xfrm>
      </p:grpSpPr>
      <p:sp>
        <p:nvSpPr>
          <p:cNvPr id="8793" name="Google Shape;8793;p122"/>
          <p:cNvSpPr/>
          <p:nvPr/>
        </p:nvSpPr>
        <p:spPr>
          <a:xfrm>
            <a:off x="17864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8794" name="Google Shape;8794;p122"/>
          <p:cNvSpPr/>
          <p:nvPr/>
        </p:nvSpPr>
        <p:spPr>
          <a:xfrm>
            <a:off x="1083513" y="2410100"/>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8795" name="Google Shape;8795;p122"/>
          <p:cNvSpPr/>
          <p:nvPr/>
        </p:nvSpPr>
        <p:spPr>
          <a:xfrm>
            <a:off x="2475263" y="2702150"/>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8796" name="Google Shape;8796;p122"/>
          <p:cNvSpPr/>
          <p:nvPr/>
        </p:nvSpPr>
        <p:spPr>
          <a:xfrm>
            <a:off x="2475263" y="213152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8797" name="Google Shape;8797;p122"/>
          <p:cNvSpPr/>
          <p:nvPr/>
        </p:nvSpPr>
        <p:spPr>
          <a:xfrm>
            <a:off x="3171138" y="268878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8798" name="Google Shape;8798;p122"/>
          <p:cNvSpPr/>
          <p:nvPr/>
        </p:nvSpPr>
        <p:spPr>
          <a:xfrm>
            <a:off x="3171138" y="21315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8799" name="Google Shape;8799;p122"/>
          <p:cNvSpPr/>
          <p:nvPr/>
        </p:nvSpPr>
        <p:spPr>
          <a:xfrm>
            <a:off x="1779388" y="2716675"/>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8800" name="Google Shape;8800;p122"/>
          <p:cNvSpPr/>
          <p:nvPr/>
        </p:nvSpPr>
        <p:spPr>
          <a:xfrm>
            <a:off x="1779388" y="2131525"/>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8801" name="Google Shape;8801;p122"/>
          <p:cNvSpPr/>
          <p:nvPr/>
        </p:nvSpPr>
        <p:spPr>
          <a:xfrm>
            <a:off x="17973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8802" name="Google Shape;8802;p122"/>
          <p:cNvCxnSpPr>
            <a:stCxn id="8793" idx="0"/>
            <a:endCxn id="8795" idx="2"/>
          </p:cNvCxnSpPr>
          <p:nvPr/>
        </p:nvCxnSpPr>
        <p:spPr>
          <a:xfrm rot="-5400000">
            <a:off x="2428400" y="3075075"/>
            <a:ext cx="304500" cy="348300"/>
          </a:xfrm>
          <a:prstGeom prst="curvedConnector3">
            <a:avLst>
              <a:gd fmla="val 50004" name="adj1"/>
            </a:avLst>
          </a:prstGeom>
          <a:noFill/>
          <a:ln cap="flat" cmpd="sng" w="9525">
            <a:solidFill>
              <a:schemeClr val="dk2"/>
            </a:solidFill>
            <a:prstDash val="solid"/>
            <a:round/>
            <a:headEnd len="med" w="med" type="none"/>
            <a:tailEnd len="med" w="med" type="triangle"/>
          </a:ln>
        </p:spPr>
      </p:cxnSp>
      <p:cxnSp>
        <p:nvCxnSpPr>
          <p:cNvPr id="8803" name="Google Shape;8803;p122"/>
          <p:cNvCxnSpPr>
            <a:stCxn id="8793" idx="0"/>
            <a:endCxn id="8794" idx="2"/>
          </p:cNvCxnSpPr>
          <p:nvPr/>
        </p:nvCxnSpPr>
        <p:spPr>
          <a:xfrm flipH="1" rot="5400000">
            <a:off x="1586450" y="2581425"/>
            <a:ext cx="596700" cy="1043400"/>
          </a:xfrm>
          <a:prstGeom prst="curvedConnector3">
            <a:avLst>
              <a:gd fmla="val 27149" name="adj1"/>
            </a:avLst>
          </a:prstGeom>
          <a:noFill/>
          <a:ln cap="flat" cmpd="sng" w="9525">
            <a:solidFill>
              <a:schemeClr val="dk2"/>
            </a:solidFill>
            <a:prstDash val="solid"/>
            <a:round/>
            <a:headEnd len="med" w="med" type="none"/>
            <a:tailEnd len="med" w="med" type="triangle"/>
          </a:ln>
        </p:spPr>
      </p:cxnSp>
      <p:cxnSp>
        <p:nvCxnSpPr>
          <p:cNvPr id="8804" name="Google Shape;8804;p122"/>
          <p:cNvCxnSpPr>
            <a:stCxn id="8793" idx="0"/>
            <a:endCxn id="8797" idx="2"/>
          </p:cNvCxnSpPr>
          <p:nvPr/>
        </p:nvCxnSpPr>
        <p:spPr>
          <a:xfrm rot="-5400000">
            <a:off x="2769650" y="2720325"/>
            <a:ext cx="318000" cy="1044300"/>
          </a:xfrm>
          <a:prstGeom prst="curvedConnector3">
            <a:avLst>
              <a:gd fmla="val 49982" name="adj1"/>
            </a:avLst>
          </a:prstGeom>
          <a:noFill/>
          <a:ln cap="flat" cmpd="sng" w="9525">
            <a:solidFill>
              <a:schemeClr val="dk2"/>
            </a:solidFill>
            <a:prstDash val="solid"/>
            <a:round/>
            <a:headEnd len="med" w="med" type="none"/>
            <a:tailEnd len="med" w="med" type="triangle"/>
          </a:ln>
        </p:spPr>
      </p:cxnSp>
      <p:cxnSp>
        <p:nvCxnSpPr>
          <p:cNvPr id="8805" name="Google Shape;8805;p122"/>
          <p:cNvCxnSpPr>
            <a:stCxn id="8793" idx="0"/>
            <a:endCxn id="8799" idx="2"/>
          </p:cNvCxnSpPr>
          <p:nvPr/>
        </p:nvCxnSpPr>
        <p:spPr>
          <a:xfrm flipH="1" rot="5400000">
            <a:off x="2087750" y="3082725"/>
            <a:ext cx="290100" cy="347400"/>
          </a:xfrm>
          <a:prstGeom prst="curvedConnector3">
            <a:avLst>
              <a:gd fmla="val 49983" name="adj1"/>
            </a:avLst>
          </a:prstGeom>
          <a:noFill/>
          <a:ln cap="flat" cmpd="sng" w="9525">
            <a:solidFill>
              <a:schemeClr val="dk2"/>
            </a:solidFill>
            <a:prstDash val="solid"/>
            <a:round/>
            <a:headEnd len="med" w="med" type="none"/>
            <a:tailEnd len="med" w="med" type="triangle"/>
          </a:ln>
        </p:spPr>
      </p:cxnSp>
      <p:cxnSp>
        <p:nvCxnSpPr>
          <p:cNvPr id="8806" name="Google Shape;8806;p122"/>
          <p:cNvCxnSpPr>
            <a:stCxn id="8795" idx="0"/>
            <a:endCxn id="8796" idx="2"/>
          </p:cNvCxnSpPr>
          <p:nvPr/>
        </p:nvCxnSpPr>
        <p:spPr>
          <a:xfrm rot="-5400000">
            <a:off x="2667263" y="2613950"/>
            <a:ext cx="175800" cy="6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8807" name="Google Shape;8807;p122"/>
          <p:cNvCxnSpPr>
            <a:stCxn id="8797" idx="0"/>
            <a:endCxn id="8798" idx="2"/>
          </p:cNvCxnSpPr>
          <p:nvPr/>
        </p:nvCxnSpPr>
        <p:spPr>
          <a:xfrm rot="-5400000">
            <a:off x="3369738" y="2607188"/>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8808" name="Google Shape;8808;p122"/>
          <p:cNvCxnSpPr>
            <a:stCxn id="8799" idx="0"/>
            <a:endCxn id="8800" idx="2"/>
          </p:cNvCxnSpPr>
          <p:nvPr/>
        </p:nvCxnSpPr>
        <p:spPr>
          <a:xfrm rot="-5400000">
            <a:off x="1964038" y="2621125"/>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8809" name="Google Shape;8809;p122"/>
          <p:cNvCxnSpPr>
            <a:stCxn id="8794" idx="0"/>
            <a:endCxn id="8801" idx="2"/>
          </p:cNvCxnSpPr>
          <p:nvPr/>
        </p:nvCxnSpPr>
        <p:spPr>
          <a:xfrm rot="-5400000">
            <a:off x="1352613" y="1345400"/>
            <a:ext cx="1075200" cy="1054200"/>
          </a:xfrm>
          <a:prstGeom prst="curvedConnector3">
            <a:avLst>
              <a:gd fmla="val 76353" name="adj1"/>
            </a:avLst>
          </a:prstGeom>
          <a:noFill/>
          <a:ln cap="flat" cmpd="sng" w="9525">
            <a:solidFill>
              <a:schemeClr val="dk2"/>
            </a:solidFill>
            <a:prstDash val="solid"/>
            <a:round/>
            <a:headEnd len="med" w="med" type="none"/>
            <a:tailEnd len="med" w="med" type="triangle"/>
          </a:ln>
        </p:spPr>
      </p:cxnSp>
      <p:cxnSp>
        <p:nvCxnSpPr>
          <p:cNvPr id="8810" name="Google Shape;8810;p122"/>
          <p:cNvCxnSpPr>
            <a:stCxn id="8796" idx="0"/>
            <a:endCxn id="8801" idx="2"/>
          </p:cNvCxnSpPr>
          <p:nvPr/>
        </p:nvCxnSpPr>
        <p:spPr>
          <a:xfrm flipH="1" rot="5400000">
            <a:off x="2187863" y="1564525"/>
            <a:ext cx="796500" cy="3375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8811" name="Google Shape;8811;p122"/>
          <p:cNvCxnSpPr>
            <a:stCxn id="8798" idx="0"/>
            <a:endCxn id="8812" idx="2"/>
          </p:cNvCxnSpPr>
          <p:nvPr/>
        </p:nvCxnSpPr>
        <p:spPr>
          <a:xfrm rot="-5400000">
            <a:off x="3378138" y="2047813"/>
            <a:ext cx="156300" cy="11100"/>
          </a:xfrm>
          <a:prstGeom prst="curvedConnector3">
            <a:avLst>
              <a:gd fmla="val 50025" name="adj1"/>
            </a:avLst>
          </a:prstGeom>
          <a:noFill/>
          <a:ln cap="flat" cmpd="sng" w="9525">
            <a:solidFill>
              <a:schemeClr val="dk2"/>
            </a:solidFill>
            <a:prstDash val="solid"/>
            <a:round/>
            <a:headEnd len="med" w="med" type="none"/>
            <a:tailEnd len="med" w="med" type="triangle"/>
          </a:ln>
        </p:spPr>
      </p:cxnSp>
      <p:cxnSp>
        <p:nvCxnSpPr>
          <p:cNvPr id="8813" name="Google Shape;8813;p122"/>
          <p:cNvCxnSpPr>
            <a:stCxn id="8800" idx="0"/>
            <a:endCxn id="8801" idx="2"/>
          </p:cNvCxnSpPr>
          <p:nvPr/>
        </p:nvCxnSpPr>
        <p:spPr>
          <a:xfrm rot="-5400000">
            <a:off x="1839988" y="1554025"/>
            <a:ext cx="796500" cy="3585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8812" name="Google Shape;8812;p122"/>
          <p:cNvSpPr/>
          <p:nvPr/>
        </p:nvSpPr>
        <p:spPr>
          <a:xfrm>
            <a:off x="3182138" y="158033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cxnSp>
        <p:nvCxnSpPr>
          <p:cNvPr id="8814" name="Google Shape;8814;p122"/>
          <p:cNvCxnSpPr>
            <a:stCxn id="8812" idx="0"/>
            <a:endCxn id="8801" idx="2"/>
          </p:cNvCxnSpPr>
          <p:nvPr/>
        </p:nvCxnSpPr>
        <p:spPr>
          <a:xfrm flipH="1" rot="5400000">
            <a:off x="2816888" y="935483"/>
            <a:ext cx="245400" cy="10443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8815" name="Google Shape;8815;p122"/>
          <p:cNvSpPr/>
          <p:nvPr/>
        </p:nvSpPr>
        <p:spPr>
          <a:xfrm>
            <a:off x="52897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8816" name="Google Shape;8816;p122"/>
          <p:cNvSpPr/>
          <p:nvPr/>
        </p:nvSpPr>
        <p:spPr>
          <a:xfrm>
            <a:off x="4137888" y="24789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8817" name="Google Shape;8817;p122"/>
          <p:cNvSpPr/>
          <p:nvPr/>
        </p:nvSpPr>
        <p:spPr>
          <a:xfrm>
            <a:off x="5820408" y="2770913"/>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8818" name="Google Shape;8818;p122"/>
          <p:cNvSpPr/>
          <p:nvPr/>
        </p:nvSpPr>
        <p:spPr>
          <a:xfrm>
            <a:off x="7032008" y="2718276"/>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8819" name="Google Shape;8819;p122"/>
          <p:cNvSpPr/>
          <p:nvPr/>
        </p:nvSpPr>
        <p:spPr>
          <a:xfrm>
            <a:off x="7032008" y="2161001"/>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8820" name="Google Shape;8820;p122"/>
          <p:cNvSpPr/>
          <p:nvPr/>
        </p:nvSpPr>
        <p:spPr>
          <a:xfrm>
            <a:off x="4833763" y="2785488"/>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8821" name="Google Shape;8821;p122"/>
          <p:cNvSpPr/>
          <p:nvPr/>
        </p:nvSpPr>
        <p:spPr>
          <a:xfrm>
            <a:off x="4833763" y="220033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8822" name="Google Shape;8822;p122"/>
          <p:cNvSpPr/>
          <p:nvPr/>
        </p:nvSpPr>
        <p:spPr>
          <a:xfrm>
            <a:off x="53006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8823" name="Google Shape;8823;p122"/>
          <p:cNvCxnSpPr>
            <a:stCxn id="8815" idx="0"/>
            <a:endCxn id="8817" idx="2"/>
          </p:cNvCxnSpPr>
          <p:nvPr/>
        </p:nvCxnSpPr>
        <p:spPr>
          <a:xfrm rot="-5400000">
            <a:off x="5887000" y="3188475"/>
            <a:ext cx="235800" cy="1902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8824" name="Google Shape;8824;p122"/>
          <p:cNvCxnSpPr>
            <a:stCxn id="8815" idx="0"/>
            <a:endCxn id="8816" idx="2"/>
          </p:cNvCxnSpPr>
          <p:nvPr/>
        </p:nvCxnSpPr>
        <p:spPr>
          <a:xfrm flipH="1" rot="5400000">
            <a:off x="4899850" y="2391525"/>
            <a:ext cx="527700" cy="1492200"/>
          </a:xfrm>
          <a:prstGeom prst="curvedConnector3">
            <a:avLst>
              <a:gd fmla="val 13976" name="adj1"/>
            </a:avLst>
          </a:prstGeom>
          <a:noFill/>
          <a:ln cap="flat" cmpd="sng" w="9525">
            <a:solidFill>
              <a:schemeClr val="dk2"/>
            </a:solidFill>
            <a:prstDash val="solid"/>
            <a:round/>
            <a:headEnd len="med" w="med" type="none"/>
            <a:tailEnd len="med" w="med" type="triangle"/>
          </a:ln>
        </p:spPr>
      </p:cxnSp>
      <p:cxnSp>
        <p:nvCxnSpPr>
          <p:cNvPr id="8825" name="Google Shape;8825;p122"/>
          <p:cNvCxnSpPr>
            <a:stCxn id="8815" idx="0"/>
            <a:endCxn id="8818" idx="2"/>
          </p:cNvCxnSpPr>
          <p:nvPr/>
        </p:nvCxnSpPr>
        <p:spPr>
          <a:xfrm rot="-5400000">
            <a:off x="6466600" y="2556375"/>
            <a:ext cx="288300" cy="14019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8826" name="Google Shape;8826;p122"/>
          <p:cNvCxnSpPr>
            <a:stCxn id="8815" idx="0"/>
            <a:endCxn id="8820" idx="2"/>
          </p:cNvCxnSpPr>
          <p:nvPr/>
        </p:nvCxnSpPr>
        <p:spPr>
          <a:xfrm flipH="1" rot="5400000">
            <a:off x="5401000" y="2892675"/>
            <a:ext cx="221100" cy="796500"/>
          </a:xfrm>
          <a:prstGeom prst="curvedConnector3">
            <a:avLst>
              <a:gd fmla="val 50020" name="adj1"/>
            </a:avLst>
          </a:prstGeom>
          <a:noFill/>
          <a:ln cap="flat" cmpd="sng" w="9525">
            <a:solidFill>
              <a:schemeClr val="dk2"/>
            </a:solidFill>
            <a:prstDash val="solid"/>
            <a:round/>
            <a:headEnd len="med" w="med" type="none"/>
            <a:tailEnd len="med" w="med" type="triangle"/>
          </a:ln>
        </p:spPr>
      </p:cxnSp>
      <p:cxnSp>
        <p:nvCxnSpPr>
          <p:cNvPr id="8827" name="Google Shape;8827;p122"/>
          <p:cNvCxnSpPr>
            <a:stCxn id="8817" idx="0"/>
            <a:endCxn id="8828" idx="2"/>
          </p:cNvCxnSpPr>
          <p:nvPr/>
        </p:nvCxnSpPr>
        <p:spPr>
          <a:xfrm rot="-5400000">
            <a:off x="6178308" y="2492213"/>
            <a:ext cx="200400" cy="357000"/>
          </a:xfrm>
          <a:prstGeom prst="curvedConnector3">
            <a:avLst>
              <a:gd fmla="val 49987" name="adj1"/>
            </a:avLst>
          </a:prstGeom>
          <a:noFill/>
          <a:ln cap="flat" cmpd="sng" w="9525">
            <a:solidFill>
              <a:schemeClr val="dk2"/>
            </a:solidFill>
            <a:prstDash val="solid"/>
            <a:round/>
            <a:headEnd len="med" w="med" type="none"/>
            <a:tailEnd len="med" w="med" type="triangle"/>
          </a:ln>
        </p:spPr>
      </p:cxnSp>
      <p:cxnSp>
        <p:nvCxnSpPr>
          <p:cNvPr id="8829" name="Google Shape;8829;p122"/>
          <p:cNvCxnSpPr>
            <a:stCxn id="8818" idx="0"/>
            <a:endCxn id="8819" idx="2"/>
          </p:cNvCxnSpPr>
          <p:nvPr/>
        </p:nvCxnSpPr>
        <p:spPr>
          <a:xfrm rot="-5400000">
            <a:off x="7230608" y="2636676"/>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8830" name="Google Shape;8830;p122"/>
          <p:cNvCxnSpPr>
            <a:stCxn id="8820" idx="0"/>
            <a:endCxn id="8821" idx="2"/>
          </p:cNvCxnSpPr>
          <p:nvPr/>
        </p:nvCxnSpPr>
        <p:spPr>
          <a:xfrm rot="-5400000">
            <a:off x="5018413" y="2689938"/>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8831" name="Google Shape;8831;p122"/>
          <p:cNvCxnSpPr>
            <a:stCxn id="8816" idx="0"/>
            <a:endCxn id="8822" idx="2"/>
          </p:cNvCxnSpPr>
          <p:nvPr/>
        </p:nvCxnSpPr>
        <p:spPr>
          <a:xfrm rot="-5400000">
            <a:off x="4597188" y="1155313"/>
            <a:ext cx="1143900" cy="1503300"/>
          </a:xfrm>
          <a:prstGeom prst="curvedConnector3">
            <a:avLst>
              <a:gd fmla="val 76581" name="adj1"/>
            </a:avLst>
          </a:prstGeom>
          <a:noFill/>
          <a:ln cap="flat" cmpd="sng" w="9525">
            <a:solidFill>
              <a:schemeClr val="dk2"/>
            </a:solidFill>
            <a:prstDash val="solid"/>
            <a:round/>
            <a:headEnd len="med" w="med" type="none"/>
            <a:tailEnd len="med" w="med" type="triangle"/>
          </a:ln>
        </p:spPr>
      </p:cxnSp>
      <p:cxnSp>
        <p:nvCxnSpPr>
          <p:cNvPr id="8832" name="Google Shape;8832;p122"/>
          <p:cNvCxnSpPr>
            <a:stCxn id="8819" idx="0"/>
            <a:endCxn id="8833" idx="2"/>
          </p:cNvCxnSpPr>
          <p:nvPr/>
        </p:nvCxnSpPr>
        <p:spPr>
          <a:xfrm flipH="1" rot="5400000">
            <a:off x="7036658" y="1886051"/>
            <a:ext cx="185700" cy="364200"/>
          </a:xfrm>
          <a:prstGeom prst="curvedConnector3">
            <a:avLst>
              <a:gd fmla="val 49967" name="adj1"/>
            </a:avLst>
          </a:prstGeom>
          <a:noFill/>
          <a:ln cap="flat" cmpd="sng" w="9525">
            <a:solidFill>
              <a:schemeClr val="dk2"/>
            </a:solidFill>
            <a:prstDash val="solid"/>
            <a:round/>
            <a:headEnd len="med" w="med" type="none"/>
            <a:tailEnd len="med" w="med" type="triangle"/>
          </a:ln>
        </p:spPr>
      </p:cxnSp>
      <p:cxnSp>
        <p:nvCxnSpPr>
          <p:cNvPr id="8834" name="Google Shape;8834;p122"/>
          <p:cNvCxnSpPr>
            <a:stCxn id="8821" idx="0"/>
            <a:endCxn id="8822" idx="2"/>
          </p:cNvCxnSpPr>
          <p:nvPr/>
        </p:nvCxnSpPr>
        <p:spPr>
          <a:xfrm rot="-5400000">
            <a:off x="5084413" y="1364088"/>
            <a:ext cx="865200" cy="807300"/>
          </a:xfrm>
          <a:prstGeom prst="curvedConnector3">
            <a:avLst>
              <a:gd fmla="val 50003" name="adj1"/>
            </a:avLst>
          </a:prstGeom>
          <a:noFill/>
          <a:ln cap="flat" cmpd="sng" w="9525">
            <a:solidFill>
              <a:schemeClr val="dk2"/>
            </a:solidFill>
            <a:prstDash val="solid"/>
            <a:round/>
            <a:headEnd len="med" w="med" type="none"/>
            <a:tailEnd len="med" w="med" type="triangle"/>
          </a:ln>
        </p:spPr>
      </p:cxnSp>
      <p:sp>
        <p:nvSpPr>
          <p:cNvPr id="8833" name="Google Shape;8833;p122"/>
          <p:cNvSpPr/>
          <p:nvPr/>
        </p:nvSpPr>
        <p:spPr>
          <a:xfrm>
            <a:off x="6667808" y="1580622"/>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cxnSp>
        <p:nvCxnSpPr>
          <p:cNvPr id="8835" name="Google Shape;8835;p122"/>
          <p:cNvCxnSpPr>
            <a:stCxn id="8833" idx="0"/>
            <a:endCxn id="8822" idx="2"/>
          </p:cNvCxnSpPr>
          <p:nvPr/>
        </p:nvCxnSpPr>
        <p:spPr>
          <a:xfrm flipH="1" rot="5400000">
            <a:off x="6311258" y="944472"/>
            <a:ext cx="245700" cy="1026600"/>
          </a:xfrm>
          <a:prstGeom prst="curvedConnector3">
            <a:avLst>
              <a:gd fmla="val 49979" name="adj1"/>
            </a:avLst>
          </a:prstGeom>
          <a:noFill/>
          <a:ln cap="flat" cmpd="sng" w="9525">
            <a:solidFill>
              <a:schemeClr val="dk2"/>
            </a:solidFill>
            <a:prstDash val="solid"/>
            <a:round/>
            <a:headEnd len="med" w="med" type="none"/>
            <a:tailEnd len="med" w="med" type="triangle"/>
          </a:ln>
        </p:spPr>
      </p:cxnSp>
      <p:sp>
        <p:nvSpPr>
          <p:cNvPr id="8836" name="Google Shape;8836;p122"/>
          <p:cNvSpPr/>
          <p:nvPr/>
        </p:nvSpPr>
        <p:spPr>
          <a:xfrm>
            <a:off x="7357683" y="1583118"/>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sp>
        <p:nvSpPr>
          <p:cNvPr id="8837" name="Google Shape;8837;p122"/>
          <p:cNvSpPr/>
          <p:nvPr/>
        </p:nvSpPr>
        <p:spPr>
          <a:xfrm>
            <a:off x="5505883" y="2184347"/>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sp>
        <p:nvSpPr>
          <p:cNvPr id="8828" name="Google Shape;8828;p122"/>
          <p:cNvSpPr/>
          <p:nvPr/>
        </p:nvSpPr>
        <p:spPr>
          <a:xfrm>
            <a:off x="6177462" y="217576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cxnSp>
        <p:nvCxnSpPr>
          <p:cNvPr id="8838" name="Google Shape;8838;p122"/>
          <p:cNvCxnSpPr>
            <a:stCxn id="8817" idx="0"/>
            <a:endCxn id="8837" idx="2"/>
          </p:cNvCxnSpPr>
          <p:nvPr/>
        </p:nvCxnSpPr>
        <p:spPr>
          <a:xfrm flipH="1" rot="5400000">
            <a:off x="5846958" y="2517863"/>
            <a:ext cx="191700" cy="3144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8839" name="Google Shape;8839;p122"/>
          <p:cNvCxnSpPr>
            <a:stCxn id="8837" idx="0"/>
          </p:cNvCxnSpPr>
          <p:nvPr/>
        </p:nvCxnSpPr>
        <p:spPr>
          <a:xfrm rot="-5400000">
            <a:off x="5462833" y="1726397"/>
            <a:ext cx="780600" cy="1353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8840" name="Google Shape;8840;p122"/>
          <p:cNvCxnSpPr>
            <a:stCxn id="8828" idx="0"/>
            <a:endCxn id="8822" idx="2"/>
          </p:cNvCxnSpPr>
          <p:nvPr/>
        </p:nvCxnSpPr>
        <p:spPr>
          <a:xfrm flipH="1" rot="5400000">
            <a:off x="5768562" y="1487265"/>
            <a:ext cx="840600" cy="536400"/>
          </a:xfrm>
          <a:prstGeom prst="curvedConnector3">
            <a:avLst>
              <a:gd fmla="val 50008" name="adj1"/>
            </a:avLst>
          </a:prstGeom>
          <a:noFill/>
          <a:ln cap="flat" cmpd="sng" w="9525">
            <a:solidFill>
              <a:schemeClr val="dk2"/>
            </a:solidFill>
            <a:prstDash val="solid"/>
            <a:round/>
            <a:headEnd len="med" w="med" type="none"/>
            <a:tailEnd len="med" w="med" type="triangle"/>
          </a:ln>
        </p:spPr>
      </p:cxnSp>
      <p:cxnSp>
        <p:nvCxnSpPr>
          <p:cNvPr id="8841" name="Google Shape;8841;p122"/>
          <p:cNvCxnSpPr>
            <a:stCxn id="8819" idx="0"/>
            <a:endCxn id="8836" idx="2"/>
          </p:cNvCxnSpPr>
          <p:nvPr/>
        </p:nvCxnSpPr>
        <p:spPr>
          <a:xfrm rot="-5400000">
            <a:off x="7383008" y="1906601"/>
            <a:ext cx="183000" cy="325800"/>
          </a:xfrm>
          <a:prstGeom prst="curvedConnector3">
            <a:avLst>
              <a:gd fmla="val 50023" name="adj1"/>
            </a:avLst>
          </a:prstGeom>
          <a:noFill/>
          <a:ln cap="flat" cmpd="sng" w="9525">
            <a:solidFill>
              <a:schemeClr val="dk2"/>
            </a:solidFill>
            <a:prstDash val="solid"/>
            <a:round/>
            <a:headEnd len="med" w="med" type="none"/>
            <a:tailEnd len="med" w="med" type="triangle"/>
          </a:ln>
        </p:spPr>
      </p:cxnSp>
      <p:cxnSp>
        <p:nvCxnSpPr>
          <p:cNvPr id="8842" name="Google Shape;8842;p122"/>
          <p:cNvCxnSpPr>
            <a:stCxn id="8836" idx="0"/>
            <a:endCxn id="8822" idx="2"/>
          </p:cNvCxnSpPr>
          <p:nvPr/>
        </p:nvCxnSpPr>
        <p:spPr>
          <a:xfrm flipH="1" rot="5400000">
            <a:off x="6654933" y="600768"/>
            <a:ext cx="248100" cy="1716600"/>
          </a:xfrm>
          <a:prstGeom prst="curvedConnector3">
            <a:avLst>
              <a:gd fmla="val 75632" name="adj1"/>
            </a:avLst>
          </a:prstGeom>
          <a:noFill/>
          <a:ln cap="flat" cmpd="sng" w="9525">
            <a:solidFill>
              <a:schemeClr val="dk2"/>
            </a:solidFill>
            <a:prstDash val="solid"/>
            <a:round/>
            <a:headEnd len="med" w="med" type="none"/>
            <a:tailEnd len="med" w="med" type="triangle"/>
          </a:ln>
        </p:spPr>
      </p:cxnSp>
      <p:sp>
        <p:nvSpPr>
          <p:cNvPr id="8843" name="Google Shape;8843;p122"/>
          <p:cNvSpPr txBox="1"/>
          <p:nvPr/>
        </p:nvSpPr>
        <p:spPr>
          <a:xfrm>
            <a:off x="2204246" y="3741267"/>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8844" name="Google Shape;8844;p122"/>
          <p:cNvSpPr txBox="1"/>
          <p:nvPr/>
        </p:nvSpPr>
        <p:spPr>
          <a:xfrm>
            <a:off x="5771742" y="3728072"/>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8" name="Shape 8848"/>
        <p:cNvGrpSpPr/>
        <p:nvPr/>
      </p:nvGrpSpPr>
      <p:grpSpPr>
        <a:xfrm>
          <a:off x="0" y="0"/>
          <a:ext cx="0" cy="0"/>
          <a:chOff x="0" y="0"/>
          <a:chExt cx="0" cy="0"/>
        </a:xfrm>
      </p:grpSpPr>
      <p:sp>
        <p:nvSpPr>
          <p:cNvPr id="8849" name="Google Shape;8849;p123"/>
          <p:cNvSpPr/>
          <p:nvPr/>
        </p:nvSpPr>
        <p:spPr>
          <a:xfrm>
            <a:off x="15894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8850" name="Google Shape;8850;p123"/>
          <p:cNvSpPr/>
          <p:nvPr/>
        </p:nvSpPr>
        <p:spPr>
          <a:xfrm>
            <a:off x="23265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8851" name="Google Shape;8851;p123"/>
          <p:cNvSpPr/>
          <p:nvPr/>
        </p:nvSpPr>
        <p:spPr>
          <a:xfrm>
            <a:off x="30638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8852" name="Google Shape;8852;p123"/>
          <p:cNvSpPr/>
          <p:nvPr/>
        </p:nvSpPr>
        <p:spPr>
          <a:xfrm>
            <a:off x="20946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123"/>
          <p:cNvSpPr/>
          <p:nvPr/>
        </p:nvSpPr>
        <p:spPr>
          <a:xfrm>
            <a:off x="28436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123"/>
          <p:cNvSpPr/>
          <p:nvPr/>
        </p:nvSpPr>
        <p:spPr>
          <a:xfrm>
            <a:off x="13788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55" name="Google Shape;8855;p123"/>
          <p:cNvCxnSpPr>
            <a:stCxn id="8854" idx="0"/>
            <a:endCxn id="8852" idx="0"/>
          </p:cNvCxnSpPr>
          <p:nvPr/>
        </p:nvCxnSpPr>
        <p:spPr>
          <a:xfrm flipH="1" rot="-5400000">
            <a:off x="17878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8856" name="Google Shape;8856;p123"/>
          <p:cNvCxnSpPr>
            <a:stCxn id="8852" idx="0"/>
            <a:endCxn id="8853" idx="0"/>
          </p:cNvCxnSpPr>
          <p:nvPr/>
        </p:nvCxnSpPr>
        <p:spPr>
          <a:xfrm flipH="1" rot="-5400000">
            <a:off x="25203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8857" name="Google Shape;8857;p123"/>
          <p:cNvSpPr/>
          <p:nvPr/>
        </p:nvSpPr>
        <p:spPr>
          <a:xfrm>
            <a:off x="36021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58" name="Google Shape;8858;p123"/>
          <p:cNvCxnSpPr>
            <a:stCxn id="8853" idx="0"/>
            <a:endCxn id="8857" idx="0"/>
          </p:cNvCxnSpPr>
          <p:nvPr/>
        </p:nvCxnSpPr>
        <p:spPr>
          <a:xfrm flipH="1" rot="-5400000">
            <a:off x="32740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8859" name="Google Shape;8859;p123"/>
          <p:cNvCxnSpPr>
            <a:stCxn id="8854" idx="6"/>
            <a:endCxn id="8849" idx="1"/>
          </p:cNvCxnSpPr>
          <p:nvPr/>
        </p:nvCxnSpPr>
        <p:spPr>
          <a:xfrm>
            <a:off x="14817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8860" name="Google Shape;8860;p123"/>
          <p:cNvCxnSpPr>
            <a:stCxn id="8849" idx="3"/>
            <a:endCxn id="8852" idx="2"/>
          </p:cNvCxnSpPr>
          <p:nvPr/>
        </p:nvCxnSpPr>
        <p:spPr>
          <a:xfrm>
            <a:off x="19926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8861" name="Google Shape;8861;p123"/>
          <p:cNvCxnSpPr>
            <a:stCxn id="8852" idx="6"/>
            <a:endCxn id="8850" idx="1"/>
          </p:cNvCxnSpPr>
          <p:nvPr/>
        </p:nvCxnSpPr>
        <p:spPr>
          <a:xfrm>
            <a:off x="21975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8862" name="Google Shape;8862;p123"/>
          <p:cNvCxnSpPr>
            <a:stCxn id="8850" idx="3"/>
            <a:endCxn id="8853" idx="2"/>
          </p:cNvCxnSpPr>
          <p:nvPr/>
        </p:nvCxnSpPr>
        <p:spPr>
          <a:xfrm>
            <a:off x="27297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8863" name="Google Shape;8863;p123"/>
          <p:cNvCxnSpPr>
            <a:stCxn id="8853" idx="6"/>
            <a:endCxn id="8851" idx="1"/>
          </p:cNvCxnSpPr>
          <p:nvPr/>
        </p:nvCxnSpPr>
        <p:spPr>
          <a:xfrm>
            <a:off x="29465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8864" name="Google Shape;8864;p123"/>
          <p:cNvCxnSpPr>
            <a:stCxn id="8851" idx="3"/>
            <a:endCxn id="8857" idx="2"/>
          </p:cNvCxnSpPr>
          <p:nvPr/>
        </p:nvCxnSpPr>
        <p:spPr>
          <a:xfrm>
            <a:off x="34670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8865" name="Google Shape;8865;p123"/>
          <p:cNvCxnSpPr>
            <a:stCxn id="8857" idx="6"/>
          </p:cNvCxnSpPr>
          <p:nvPr/>
        </p:nvCxnSpPr>
        <p:spPr>
          <a:xfrm flipH="1" rot="10800000">
            <a:off x="37050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8866" name="Google Shape;8866;p123"/>
          <p:cNvSpPr/>
          <p:nvPr/>
        </p:nvSpPr>
        <p:spPr>
          <a:xfrm>
            <a:off x="48263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8867" name="Google Shape;8867;p123"/>
          <p:cNvSpPr/>
          <p:nvPr/>
        </p:nvSpPr>
        <p:spPr>
          <a:xfrm>
            <a:off x="55634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8868" name="Google Shape;8868;p123"/>
          <p:cNvSpPr/>
          <p:nvPr/>
        </p:nvSpPr>
        <p:spPr>
          <a:xfrm>
            <a:off x="63007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8869" name="Google Shape;8869;p123"/>
          <p:cNvSpPr/>
          <p:nvPr/>
        </p:nvSpPr>
        <p:spPr>
          <a:xfrm>
            <a:off x="53315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123"/>
          <p:cNvSpPr/>
          <p:nvPr/>
        </p:nvSpPr>
        <p:spPr>
          <a:xfrm>
            <a:off x="60805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123"/>
          <p:cNvSpPr/>
          <p:nvPr/>
        </p:nvSpPr>
        <p:spPr>
          <a:xfrm>
            <a:off x="46157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72" name="Google Shape;8872;p123"/>
          <p:cNvCxnSpPr>
            <a:stCxn id="8871" idx="0"/>
            <a:endCxn id="8869" idx="0"/>
          </p:cNvCxnSpPr>
          <p:nvPr/>
        </p:nvCxnSpPr>
        <p:spPr>
          <a:xfrm flipH="1" rot="-5400000">
            <a:off x="50247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8873" name="Google Shape;8873;p123"/>
          <p:cNvCxnSpPr>
            <a:stCxn id="8869" idx="0"/>
            <a:endCxn id="8870" idx="0"/>
          </p:cNvCxnSpPr>
          <p:nvPr/>
        </p:nvCxnSpPr>
        <p:spPr>
          <a:xfrm flipH="1" rot="-5400000">
            <a:off x="57572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8874" name="Google Shape;8874;p123"/>
          <p:cNvSpPr/>
          <p:nvPr/>
        </p:nvSpPr>
        <p:spPr>
          <a:xfrm>
            <a:off x="68390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75" name="Google Shape;8875;p123"/>
          <p:cNvCxnSpPr>
            <a:stCxn id="8870" idx="0"/>
            <a:endCxn id="8874" idx="0"/>
          </p:cNvCxnSpPr>
          <p:nvPr/>
        </p:nvCxnSpPr>
        <p:spPr>
          <a:xfrm flipH="1" rot="-5400000">
            <a:off x="65109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8876" name="Google Shape;8876;p123"/>
          <p:cNvCxnSpPr>
            <a:stCxn id="8871" idx="6"/>
            <a:endCxn id="8866" idx="1"/>
          </p:cNvCxnSpPr>
          <p:nvPr/>
        </p:nvCxnSpPr>
        <p:spPr>
          <a:xfrm>
            <a:off x="47186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8877" name="Google Shape;8877;p123"/>
          <p:cNvCxnSpPr>
            <a:stCxn id="8866" idx="3"/>
            <a:endCxn id="8869" idx="2"/>
          </p:cNvCxnSpPr>
          <p:nvPr/>
        </p:nvCxnSpPr>
        <p:spPr>
          <a:xfrm>
            <a:off x="52295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8878" name="Google Shape;8878;p123"/>
          <p:cNvCxnSpPr>
            <a:stCxn id="8869" idx="6"/>
            <a:endCxn id="8867" idx="1"/>
          </p:cNvCxnSpPr>
          <p:nvPr/>
        </p:nvCxnSpPr>
        <p:spPr>
          <a:xfrm>
            <a:off x="54344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8879" name="Google Shape;8879;p123"/>
          <p:cNvCxnSpPr>
            <a:stCxn id="8867" idx="3"/>
            <a:endCxn id="8870" idx="2"/>
          </p:cNvCxnSpPr>
          <p:nvPr/>
        </p:nvCxnSpPr>
        <p:spPr>
          <a:xfrm>
            <a:off x="59666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8880" name="Google Shape;8880;p123"/>
          <p:cNvCxnSpPr>
            <a:stCxn id="8870" idx="6"/>
            <a:endCxn id="8868" idx="1"/>
          </p:cNvCxnSpPr>
          <p:nvPr/>
        </p:nvCxnSpPr>
        <p:spPr>
          <a:xfrm>
            <a:off x="61834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8881" name="Google Shape;8881;p123"/>
          <p:cNvCxnSpPr>
            <a:stCxn id="8868" idx="3"/>
            <a:endCxn id="8874" idx="2"/>
          </p:cNvCxnSpPr>
          <p:nvPr/>
        </p:nvCxnSpPr>
        <p:spPr>
          <a:xfrm>
            <a:off x="67039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8882" name="Google Shape;8882;p123"/>
          <p:cNvCxnSpPr>
            <a:stCxn id="8874" idx="6"/>
          </p:cNvCxnSpPr>
          <p:nvPr/>
        </p:nvCxnSpPr>
        <p:spPr>
          <a:xfrm flipH="1" rot="10800000">
            <a:off x="69419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8883" name="Google Shape;8883;p123"/>
          <p:cNvSpPr/>
          <p:nvPr/>
        </p:nvSpPr>
        <p:spPr>
          <a:xfrm>
            <a:off x="4826300" y="412927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8884" name="Google Shape;8884;p123"/>
          <p:cNvSpPr/>
          <p:nvPr/>
        </p:nvSpPr>
        <p:spPr>
          <a:xfrm>
            <a:off x="5331535" y="420907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85" name="Google Shape;8885;p123"/>
          <p:cNvCxnSpPr>
            <a:stCxn id="8883" idx="3"/>
            <a:endCxn id="8884" idx="2"/>
          </p:cNvCxnSpPr>
          <p:nvPr/>
        </p:nvCxnSpPr>
        <p:spPr>
          <a:xfrm>
            <a:off x="5229500" y="4260525"/>
            <a:ext cx="102000" cy="0"/>
          </a:xfrm>
          <a:prstGeom prst="straightConnector1">
            <a:avLst/>
          </a:prstGeom>
          <a:noFill/>
          <a:ln cap="flat" cmpd="sng" w="9525">
            <a:solidFill>
              <a:schemeClr val="dk2"/>
            </a:solidFill>
            <a:prstDash val="solid"/>
            <a:round/>
            <a:headEnd len="med" w="med" type="none"/>
            <a:tailEnd len="med" w="med" type="none"/>
          </a:ln>
        </p:spPr>
      </p:cxnSp>
      <p:sp>
        <p:nvSpPr>
          <p:cNvPr id="8886" name="Google Shape;8886;p123"/>
          <p:cNvSpPr/>
          <p:nvPr/>
        </p:nvSpPr>
        <p:spPr>
          <a:xfrm>
            <a:off x="4826300" y="370550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8887" name="Google Shape;8887;p123"/>
          <p:cNvSpPr/>
          <p:nvPr/>
        </p:nvSpPr>
        <p:spPr>
          <a:xfrm>
            <a:off x="5331535" y="378530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88" name="Google Shape;8888;p123"/>
          <p:cNvCxnSpPr>
            <a:stCxn id="8886" idx="3"/>
            <a:endCxn id="8887" idx="2"/>
          </p:cNvCxnSpPr>
          <p:nvPr/>
        </p:nvCxnSpPr>
        <p:spPr>
          <a:xfrm>
            <a:off x="5229500" y="3836755"/>
            <a:ext cx="102000" cy="0"/>
          </a:xfrm>
          <a:prstGeom prst="straightConnector1">
            <a:avLst/>
          </a:prstGeom>
          <a:noFill/>
          <a:ln cap="flat" cmpd="sng" w="9525">
            <a:solidFill>
              <a:schemeClr val="dk2"/>
            </a:solidFill>
            <a:prstDash val="solid"/>
            <a:round/>
            <a:headEnd len="med" w="med" type="none"/>
            <a:tailEnd len="med" w="med" type="none"/>
          </a:ln>
        </p:spPr>
      </p:cxnSp>
      <p:sp>
        <p:nvSpPr>
          <p:cNvPr id="8889" name="Google Shape;8889;p123"/>
          <p:cNvSpPr/>
          <p:nvPr/>
        </p:nvSpPr>
        <p:spPr>
          <a:xfrm>
            <a:off x="4826288" y="3214668"/>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8890" name="Google Shape;8890;p123"/>
          <p:cNvSpPr/>
          <p:nvPr/>
        </p:nvSpPr>
        <p:spPr>
          <a:xfrm>
            <a:off x="5331523" y="3294468"/>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91" name="Google Shape;8891;p123"/>
          <p:cNvCxnSpPr>
            <a:stCxn id="8889" idx="3"/>
            <a:endCxn id="8890" idx="2"/>
          </p:cNvCxnSpPr>
          <p:nvPr/>
        </p:nvCxnSpPr>
        <p:spPr>
          <a:xfrm>
            <a:off x="5229488" y="3345918"/>
            <a:ext cx="102000" cy="0"/>
          </a:xfrm>
          <a:prstGeom prst="straightConnector1">
            <a:avLst/>
          </a:prstGeom>
          <a:noFill/>
          <a:ln cap="flat" cmpd="sng" w="9525">
            <a:solidFill>
              <a:schemeClr val="dk2"/>
            </a:solidFill>
            <a:prstDash val="solid"/>
            <a:round/>
            <a:headEnd len="med" w="med" type="none"/>
            <a:tailEnd len="med" w="med" type="none"/>
          </a:ln>
        </p:spPr>
      </p:cxnSp>
      <p:cxnSp>
        <p:nvCxnSpPr>
          <p:cNvPr id="8892" name="Google Shape;8892;p123"/>
          <p:cNvCxnSpPr>
            <a:endCxn id="8884" idx="0"/>
          </p:cNvCxnSpPr>
          <p:nvPr/>
        </p:nvCxnSpPr>
        <p:spPr>
          <a:xfrm flipH="1" rot="10800000">
            <a:off x="4665085" y="4209075"/>
            <a:ext cx="717900" cy="477000"/>
          </a:xfrm>
          <a:prstGeom prst="bentConnector4">
            <a:avLst>
              <a:gd fmla="val 444" name="adj1"/>
              <a:gd fmla="val 136567" name="adj2"/>
            </a:avLst>
          </a:prstGeom>
          <a:noFill/>
          <a:ln cap="flat" cmpd="sng" w="9525">
            <a:solidFill>
              <a:schemeClr val="dk2"/>
            </a:solidFill>
            <a:prstDash val="solid"/>
            <a:round/>
            <a:headEnd len="med" w="med" type="none"/>
            <a:tailEnd len="med" w="med" type="none"/>
          </a:ln>
        </p:spPr>
      </p:cxnSp>
      <p:cxnSp>
        <p:nvCxnSpPr>
          <p:cNvPr id="8893" name="Google Shape;8893;p123"/>
          <p:cNvCxnSpPr>
            <a:stCxn id="8871" idx="0"/>
            <a:endCxn id="8887" idx="0"/>
          </p:cNvCxnSpPr>
          <p:nvPr/>
        </p:nvCxnSpPr>
        <p:spPr>
          <a:xfrm rot="-5400000">
            <a:off x="4577300" y="3875100"/>
            <a:ext cx="895500" cy="715800"/>
          </a:xfrm>
          <a:prstGeom prst="bentConnector3">
            <a:avLst>
              <a:gd fmla="val 126585" name="adj1"/>
            </a:avLst>
          </a:prstGeom>
          <a:noFill/>
          <a:ln cap="flat" cmpd="sng" w="9525">
            <a:solidFill>
              <a:schemeClr val="dk2"/>
            </a:solidFill>
            <a:prstDash val="solid"/>
            <a:round/>
            <a:headEnd len="med" w="med" type="none"/>
            <a:tailEnd len="med" w="med" type="none"/>
          </a:ln>
        </p:spPr>
      </p:cxnSp>
      <p:cxnSp>
        <p:nvCxnSpPr>
          <p:cNvPr id="8894" name="Google Shape;8894;p123"/>
          <p:cNvCxnSpPr>
            <a:stCxn id="8871" idx="0"/>
            <a:endCxn id="8890" idx="0"/>
          </p:cNvCxnSpPr>
          <p:nvPr/>
        </p:nvCxnSpPr>
        <p:spPr>
          <a:xfrm rot="-5400000">
            <a:off x="4331900" y="3629700"/>
            <a:ext cx="1386300" cy="715800"/>
          </a:xfrm>
          <a:prstGeom prst="bentConnector3">
            <a:avLst>
              <a:gd fmla="val 117176" name="adj1"/>
            </a:avLst>
          </a:prstGeom>
          <a:noFill/>
          <a:ln cap="flat" cmpd="sng" w="9525">
            <a:solidFill>
              <a:schemeClr val="dk2"/>
            </a:solidFill>
            <a:prstDash val="solid"/>
            <a:round/>
            <a:headEnd len="med" w="med" type="none"/>
            <a:tailEnd len="med" w="med" type="none"/>
          </a:ln>
        </p:spPr>
      </p:cxnSp>
      <p:sp>
        <p:nvSpPr>
          <p:cNvPr id="8895" name="Google Shape;8895;p123"/>
          <p:cNvSpPr/>
          <p:nvPr/>
        </p:nvSpPr>
        <p:spPr>
          <a:xfrm>
            <a:off x="5563496" y="370550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8896" name="Google Shape;8896;p123"/>
          <p:cNvSpPr/>
          <p:nvPr/>
        </p:nvSpPr>
        <p:spPr>
          <a:xfrm>
            <a:off x="6080565" y="378530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97" name="Google Shape;8897;p123"/>
          <p:cNvCxnSpPr>
            <a:stCxn id="8884" idx="6"/>
            <a:endCxn id="8870" idx="0"/>
          </p:cNvCxnSpPr>
          <p:nvPr/>
        </p:nvCxnSpPr>
        <p:spPr>
          <a:xfrm>
            <a:off x="5434435" y="4260525"/>
            <a:ext cx="697500" cy="420300"/>
          </a:xfrm>
          <a:prstGeom prst="curvedConnector2">
            <a:avLst/>
          </a:prstGeom>
          <a:noFill/>
          <a:ln cap="flat" cmpd="sng" w="9525">
            <a:solidFill>
              <a:schemeClr val="dk2"/>
            </a:solidFill>
            <a:prstDash val="solid"/>
            <a:round/>
            <a:headEnd len="med" w="med" type="none"/>
            <a:tailEnd len="med" w="med" type="none"/>
          </a:ln>
        </p:spPr>
      </p:cxnSp>
      <p:cxnSp>
        <p:nvCxnSpPr>
          <p:cNvPr id="8898" name="Google Shape;8898;p123"/>
          <p:cNvCxnSpPr>
            <a:stCxn id="8887" idx="6"/>
            <a:endCxn id="8895" idx="1"/>
          </p:cNvCxnSpPr>
          <p:nvPr/>
        </p:nvCxnSpPr>
        <p:spPr>
          <a:xfrm>
            <a:off x="5434435" y="3836755"/>
            <a:ext cx="129000" cy="0"/>
          </a:xfrm>
          <a:prstGeom prst="straightConnector1">
            <a:avLst/>
          </a:prstGeom>
          <a:noFill/>
          <a:ln cap="flat" cmpd="sng" w="9525">
            <a:solidFill>
              <a:schemeClr val="dk2"/>
            </a:solidFill>
            <a:prstDash val="solid"/>
            <a:round/>
            <a:headEnd len="med" w="med" type="none"/>
            <a:tailEnd len="med" w="med" type="none"/>
          </a:ln>
        </p:spPr>
      </p:cxnSp>
      <p:cxnSp>
        <p:nvCxnSpPr>
          <p:cNvPr id="8899" name="Google Shape;8899;p123"/>
          <p:cNvCxnSpPr>
            <a:stCxn id="8895" idx="3"/>
            <a:endCxn id="8896" idx="2"/>
          </p:cNvCxnSpPr>
          <p:nvPr/>
        </p:nvCxnSpPr>
        <p:spPr>
          <a:xfrm>
            <a:off x="5966696" y="383675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8900" name="Google Shape;8900;p123"/>
          <p:cNvCxnSpPr>
            <a:stCxn id="8890" idx="6"/>
            <a:endCxn id="8896" idx="0"/>
          </p:cNvCxnSpPr>
          <p:nvPr/>
        </p:nvCxnSpPr>
        <p:spPr>
          <a:xfrm>
            <a:off x="5434423" y="3345918"/>
            <a:ext cx="697500" cy="439500"/>
          </a:xfrm>
          <a:prstGeom prst="curvedConnector2">
            <a:avLst/>
          </a:prstGeom>
          <a:noFill/>
          <a:ln cap="flat" cmpd="sng" w="9525">
            <a:solidFill>
              <a:schemeClr val="dk2"/>
            </a:solidFill>
            <a:prstDash val="solid"/>
            <a:round/>
            <a:headEnd len="med" w="med" type="none"/>
            <a:tailEnd len="med" w="med" type="none"/>
          </a:ln>
        </p:spPr>
      </p:cxnSp>
      <p:cxnSp>
        <p:nvCxnSpPr>
          <p:cNvPr id="8901" name="Google Shape;8901;p123"/>
          <p:cNvCxnSpPr>
            <a:stCxn id="8896" idx="6"/>
            <a:endCxn id="8874" idx="0"/>
          </p:cNvCxnSpPr>
          <p:nvPr/>
        </p:nvCxnSpPr>
        <p:spPr>
          <a:xfrm>
            <a:off x="6183465" y="3836750"/>
            <a:ext cx="707100" cy="843900"/>
          </a:xfrm>
          <a:prstGeom prst="curvedConnector2">
            <a:avLst/>
          </a:prstGeom>
          <a:noFill/>
          <a:ln cap="flat" cmpd="sng" w="9525">
            <a:solidFill>
              <a:schemeClr val="dk2"/>
            </a:solidFill>
            <a:prstDash val="solid"/>
            <a:round/>
            <a:headEnd len="med" w="med" type="none"/>
            <a:tailEnd len="med" w="med" type="none"/>
          </a:ln>
        </p:spPr>
      </p:cxnSp>
      <p:cxnSp>
        <p:nvCxnSpPr>
          <p:cNvPr id="8902" name="Google Shape;8902;p123"/>
          <p:cNvCxnSpPr>
            <a:stCxn id="8871" idx="0"/>
            <a:endCxn id="8883" idx="1"/>
          </p:cNvCxnSpPr>
          <p:nvPr/>
        </p:nvCxnSpPr>
        <p:spPr>
          <a:xfrm rot="-5400000">
            <a:off x="4536650" y="4390950"/>
            <a:ext cx="420300" cy="159300"/>
          </a:xfrm>
          <a:prstGeom prst="curvedConnector2">
            <a:avLst/>
          </a:prstGeom>
          <a:noFill/>
          <a:ln cap="flat" cmpd="sng" w="9525">
            <a:solidFill>
              <a:schemeClr val="dk2"/>
            </a:solidFill>
            <a:prstDash val="solid"/>
            <a:round/>
            <a:headEnd len="med" w="med" type="none"/>
            <a:tailEnd len="med" w="med" type="none"/>
          </a:ln>
        </p:spPr>
      </p:cxnSp>
      <p:cxnSp>
        <p:nvCxnSpPr>
          <p:cNvPr id="8903" name="Google Shape;8903;p123"/>
          <p:cNvCxnSpPr>
            <a:stCxn id="8871" idx="0"/>
            <a:endCxn id="8886" idx="1"/>
          </p:cNvCxnSpPr>
          <p:nvPr/>
        </p:nvCxnSpPr>
        <p:spPr>
          <a:xfrm rot="-5400000">
            <a:off x="4324850" y="4179150"/>
            <a:ext cx="843900" cy="159300"/>
          </a:xfrm>
          <a:prstGeom prst="curvedConnector2">
            <a:avLst/>
          </a:prstGeom>
          <a:noFill/>
          <a:ln cap="flat" cmpd="sng" w="9525">
            <a:solidFill>
              <a:schemeClr val="dk2"/>
            </a:solidFill>
            <a:prstDash val="solid"/>
            <a:round/>
            <a:headEnd len="med" w="med" type="none"/>
            <a:tailEnd len="med" w="med" type="none"/>
          </a:ln>
        </p:spPr>
      </p:cxnSp>
      <p:cxnSp>
        <p:nvCxnSpPr>
          <p:cNvPr id="8904" name="Google Shape;8904;p123"/>
          <p:cNvCxnSpPr>
            <a:stCxn id="8871" idx="0"/>
            <a:endCxn id="8889" idx="1"/>
          </p:cNvCxnSpPr>
          <p:nvPr/>
        </p:nvCxnSpPr>
        <p:spPr>
          <a:xfrm rot="-5400000">
            <a:off x="4079300" y="3933900"/>
            <a:ext cx="1334700" cy="159000"/>
          </a:xfrm>
          <a:prstGeom prst="curvedConnector2">
            <a:avLst/>
          </a:prstGeom>
          <a:noFill/>
          <a:ln cap="flat" cmpd="sng" w="9525">
            <a:solidFill>
              <a:schemeClr val="dk2"/>
            </a:solidFill>
            <a:prstDash val="solid"/>
            <a:round/>
            <a:headEnd len="med" w="med" type="none"/>
            <a:tailEnd len="med" w="med" type="none"/>
          </a:ln>
        </p:spPr>
      </p:cxnSp>
      <p:sp>
        <p:nvSpPr>
          <p:cNvPr id="8905" name="Google Shape;8905;p123"/>
          <p:cNvSpPr/>
          <p:nvPr/>
        </p:nvSpPr>
        <p:spPr>
          <a:xfrm>
            <a:off x="1800124" y="1077492"/>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8906" name="Google Shape;8906;p123"/>
          <p:cNvCxnSpPr>
            <a:endCxn id="8905" idx="0"/>
          </p:cNvCxnSpPr>
          <p:nvPr/>
        </p:nvCxnSpPr>
        <p:spPr>
          <a:xfrm>
            <a:off x="2350324" y="721392"/>
            <a:ext cx="0" cy="356100"/>
          </a:xfrm>
          <a:prstGeom prst="straightConnector1">
            <a:avLst/>
          </a:prstGeom>
          <a:noFill/>
          <a:ln cap="flat" cmpd="sng" w="9525">
            <a:solidFill>
              <a:schemeClr val="dk2"/>
            </a:solidFill>
            <a:prstDash val="solid"/>
            <a:round/>
            <a:headEnd len="med" w="med" type="none"/>
            <a:tailEnd len="med" w="med" type="triangle"/>
          </a:ln>
        </p:spPr>
      </p:cxnSp>
      <p:sp>
        <p:nvSpPr>
          <p:cNvPr id="8907" name="Google Shape;8907;p123"/>
          <p:cNvSpPr/>
          <p:nvPr/>
        </p:nvSpPr>
        <p:spPr>
          <a:xfrm>
            <a:off x="1770563" y="326542"/>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8908" name="Google Shape;8908;p123"/>
          <p:cNvSpPr txBox="1"/>
          <p:nvPr/>
        </p:nvSpPr>
        <p:spPr>
          <a:xfrm>
            <a:off x="2104070" y="674592"/>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8909" name="Google Shape;8909;p123"/>
          <p:cNvSpPr txBox="1"/>
          <p:nvPr/>
        </p:nvSpPr>
        <p:spPr>
          <a:xfrm>
            <a:off x="1374112" y="1070308"/>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8910" name="Google Shape;8910;p123"/>
          <p:cNvCxnSpPr/>
          <p:nvPr/>
        </p:nvCxnSpPr>
        <p:spPr>
          <a:xfrm>
            <a:off x="2350313" y="1476008"/>
            <a:ext cx="0" cy="356100"/>
          </a:xfrm>
          <a:prstGeom prst="straightConnector1">
            <a:avLst/>
          </a:prstGeom>
          <a:noFill/>
          <a:ln cap="flat" cmpd="sng" w="9525">
            <a:solidFill>
              <a:schemeClr val="dk2"/>
            </a:solidFill>
            <a:prstDash val="solid"/>
            <a:round/>
            <a:headEnd len="med" w="med" type="none"/>
            <a:tailEnd len="med" w="med" type="triangle"/>
          </a:ln>
        </p:spPr>
      </p:cxnSp>
      <p:sp>
        <p:nvSpPr>
          <p:cNvPr id="8911" name="Google Shape;8911;p123"/>
          <p:cNvSpPr txBox="1"/>
          <p:nvPr/>
        </p:nvSpPr>
        <p:spPr>
          <a:xfrm>
            <a:off x="1900462" y="1752233"/>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a:t>
            </a:r>
            <a:endParaRPr sz="1200"/>
          </a:p>
        </p:txBody>
      </p:sp>
      <p:sp>
        <p:nvSpPr>
          <p:cNvPr id="8912" name="Google Shape;8912;p123"/>
          <p:cNvSpPr/>
          <p:nvPr/>
        </p:nvSpPr>
        <p:spPr>
          <a:xfrm>
            <a:off x="4479740" y="1066850"/>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8913" name="Google Shape;8913;p123"/>
          <p:cNvCxnSpPr>
            <a:endCxn id="8912" idx="0"/>
          </p:cNvCxnSpPr>
          <p:nvPr/>
        </p:nvCxnSpPr>
        <p:spPr>
          <a:xfrm>
            <a:off x="5029940" y="710750"/>
            <a:ext cx="0" cy="356100"/>
          </a:xfrm>
          <a:prstGeom prst="straightConnector1">
            <a:avLst/>
          </a:prstGeom>
          <a:noFill/>
          <a:ln cap="flat" cmpd="sng" w="9525">
            <a:solidFill>
              <a:schemeClr val="dk2"/>
            </a:solidFill>
            <a:prstDash val="solid"/>
            <a:round/>
            <a:headEnd len="med" w="med" type="none"/>
            <a:tailEnd len="med" w="med" type="triangle"/>
          </a:ln>
        </p:spPr>
      </p:cxnSp>
      <p:sp>
        <p:nvSpPr>
          <p:cNvPr id="8914" name="Google Shape;8914;p123"/>
          <p:cNvSpPr/>
          <p:nvPr/>
        </p:nvSpPr>
        <p:spPr>
          <a:xfrm>
            <a:off x="4450179" y="315900"/>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8915" name="Google Shape;8915;p123"/>
          <p:cNvSpPr txBox="1"/>
          <p:nvPr/>
        </p:nvSpPr>
        <p:spPr>
          <a:xfrm>
            <a:off x="4783687" y="678667"/>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8916" name="Google Shape;8916;p123"/>
          <p:cNvSpPr txBox="1"/>
          <p:nvPr/>
        </p:nvSpPr>
        <p:spPr>
          <a:xfrm>
            <a:off x="4053729" y="1059667"/>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8917" name="Google Shape;8917;p123"/>
          <p:cNvCxnSpPr/>
          <p:nvPr/>
        </p:nvCxnSpPr>
        <p:spPr>
          <a:xfrm flipH="1">
            <a:off x="5028729" y="1465367"/>
            <a:ext cx="1200" cy="163800"/>
          </a:xfrm>
          <a:prstGeom prst="straightConnector1">
            <a:avLst/>
          </a:prstGeom>
          <a:noFill/>
          <a:ln cap="flat" cmpd="sng" w="9525">
            <a:solidFill>
              <a:schemeClr val="dk2"/>
            </a:solidFill>
            <a:prstDash val="solid"/>
            <a:round/>
            <a:headEnd len="med" w="med" type="none"/>
            <a:tailEnd len="med" w="med" type="triangle"/>
          </a:ln>
        </p:spPr>
      </p:cxnSp>
      <p:sp>
        <p:nvSpPr>
          <p:cNvPr id="8918" name="Google Shape;8918;p123"/>
          <p:cNvSpPr txBox="1"/>
          <p:nvPr/>
        </p:nvSpPr>
        <p:spPr>
          <a:xfrm>
            <a:off x="4580079" y="1994400"/>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y=F(x)+x</a:t>
            </a:r>
            <a:endParaRPr sz="1200"/>
          </a:p>
        </p:txBody>
      </p:sp>
      <p:sp>
        <p:nvSpPr>
          <p:cNvPr id="8919" name="Google Shape;8919;p123"/>
          <p:cNvSpPr/>
          <p:nvPr/>
        </p:nvSpPr>
        <p:spPr>
          <a:xfrm>
            <a:off x="4909563" y="1627100"/>
            <a:ext cx="252000" cy="25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20" name="Google Shape;8920;p123"/>
          <p:cNvCxnSpPr/>
          <p:nvPr/>
        </p:nvCxnSpPr>
        <p:spPr>
          <a:xfrm>
            <a:off x="5043488" y="863800"/>
            <a:ext cx="868200" cy="0"/>
          </a:xfrm>
          <a:prstGeom prst="straightConnector1">
            <a:avLst/>
          </a:prstGeom>
          <a:noFill/>
          <a:ln cap="flat" cmpd="sng" w="9525">
            <a:solidFill>
              <a:schemeClr val="dk2"/>
            </a:solidFill>
            <a:prstDash val="solid"/>
            <a:round/>
            <a:headEnd len="med" w="med" type="none"/>
            <a:tailEnd len="med" w="med" type="none"/>
          </a:ln>
        </p:spPr>
      </p:cxnSp>
      <p:cxnSp>
        <p:nvCxnSpPr>
          <p:cNvPr id="8921" name="Google Shape;8921;p123"/>
          <p:cNvCxnSpPr/>
          <p:nvPr/>
        </p:nvCxnSpPr>
        <p:spPr>
          <a:xfrm>
            <a:off x="5911779" y="856433"/>
            <a:ext cx="0" cy="902400"/>
          </a:xfrm>
          <a:prstGeom prst="straightConnector1">
            <a:avLst/>
          </a:prstGeom>
          <a:noFill/>
          <a:ln cap="flat" cmpd="sng" w="9525">
            <a:solidFill>
              <a:schemeClr val="dk2"/>
            </a:solidFill>
            <a:prstDash val="solid"/>
            <a:round/>
            <a:headEnd len="med" w="med" type="none"/>
            <a:tailEnd len="med" w="med" type="none"/>
          </a:ln>
        </p:spPr>
      </p:cxnSp>
      <p:cxnSp>
        <p:nvCxnSpPr>
          <p:cNvPr id="8922" name="Google Shape;8922;p123"/>
          <p:cNvCxnSpPr/>
          <p:nvPr/>
        </p:nvCxnSpPr>
        <p:spPr>
          <a:xfrm>
            <a:off x="5161563" y="1759700"/>
            <a:ext cx="756600" cy="0"/>
          </a:xfrm>
          <a:prstGeom prst="straightConnector1">
            <a:avLst/>
          </a:prstGeom>
          <a:noFill/>
          <a:ln cap="flat" cmpd="sng" w="9525">
            <a:solidFill>
              <a:schemeClr val="dk2"/>
            </a:solidFill>
            <a:prstDash val="solid"/>
            <a:round/>
            <a:headEnd len="med" w="med" type="triangle"/>
            <a:tailEnd len="med" w="med" type="none"/>
          </a:ln>
        </p:spPr>
      </p:cxnSp>
      <p:sp>
        <p:nvSpPr>
          <p:cNvPr id="8923" name="Google Shape;8923;p123"/>
          <p:cNvSpPr txBox="1"/>
          <p:nvPr/>
        </p:nvSpPr>
        <p:spPr>
          <a:xfrm>
            <a:off x="5855142" y="1082500"/>
            <a:ext cx="19257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 </a:t>
            </a:r>
            <a:endParaRPr sz="1200"/>
          </a:p>
          <a:p>
            <a:pPr indent="0" lvl="0" marL="0" rtl="0" algn="l">
              <a:spcBef>
                <a:spcPts val="0"/>
              </a:spcBef>
              <a:spcAft>
                <a:spcPts val="0"/>
              </a:spcAft>
              <a:buNone/>
            </a:pPr>
            <a:r>
              <a:rPr lang="en" sz="1200"/>
              <a:t>identity</a:t>
            </a:r>
            <a:endParaRPr sz="1200"/>
          </a:p>
        </p:txBody>
      </p:sp>
      <p:cxnSp>
        <p:nvCxnSpPr>
          <p:cNvPr id="8924" name="Google Shape;8924;p123"/>
          <p:cNvCxnSpPr>
            <a:stCxn id="8919" idx="4"/>
          </p:cNvCxnSpPr>
          <p:nvPr/>
        </p:nvCxnSpPr>
        <p:spPr>
          <a:xfrm>
            <a:off x="5035563" y="1879100"/>
            <a:ext cx="0" cy="198900"/>
          </a:xfrm>
          <a:prstGeom prst="straightConnector1">
            <a:avLst/>
          </a:prstGeom>
          <a:noFill/>
          <a:ln cap="flat" cmpd="sng" w="9525">
            <a:solidFill>
              <a:schemeClr val="dk2"/>
            </a:solidFill>
            <a:prstDash val="solid"/>
            <a:round/>
            <a:headEnd len="med" w="med" type="none"/>
            <a:tailEnd len="med" w="med" type="triangle"/>
          </a:ln>
        </p:spPr>
      </p:cxnSp>
      <p:sp>
        <p:nvSpPr>
          <p:cNvPr id="8925" name="Google Shape;8925;p123"/>
          <p:cNvSpPr txBox="1"/>
          <p:nvPr/>
        </p:nvSpPr>
        <p:spPr>
          <a:xfrm>
            <a:off x="4751751" y="1569730"/>
            <a:ext cx="574200" cy="2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t>
            </a:r>
            <a:endParaRPr sz="12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9" name="Shape 8929"/>
        <p:cNvGrpSpPr/>
        <p:nvPr/>
      </p:nvGrpSpPr>
      <p:grpSpPr>
        <a:xfrm>
          <a:off x="0" y="0"/>
          <a:ext cx="0" cy="0"/>
          <a:chOff x="0" y="0"/>
          <a:chExt cx="0" cy="0"/>
        </a:xfrm>
      </p:grpSpPr>
      <p:sp>
        <p:nvSpPr>
          <p:cNvPr id="8930" name="Google Shape;8930;p124"/>
          <p:cNvSpPr/>
          <p:nvPr/>
        </p:nvSpPr>
        <p:spPr>
          <a:xfrm rot="5400000">
            <a:off x="452075" y="2452330"/>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8931" name="Google Shape;8931;p124"/>
          <p:cNvSpPr/>
          <p:nvPr/>
        </p:nvSpPr>
        <p:spPr>
          <a:xfrm rot="5400000">
            <a:off x="816925" y="2453330"/>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8932" name="Google Shape;8932;p124"/>
          <p:cNvSpPr/>
          <p:nvPr/>
        </p:nvSpPr>
        <p:spPr>
          <a:xfrm rot="5400000">
            <a:off x="3111696" y="24444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8933" name="Google Shape;8933;p124"/>
          <p:cNvCxnSpPr>
            <a:stCxn id="8930" idx="0"/>
            <a:endCxn id="8931" idx="2"/>
          </p:cNvCxnSpPr>
          <p:nvPr/>
        </p:nvCxnSpPr>
        <p:spPr>
          <a:xfrm>
            <a:off x="1006775" y="2589880"/>
            <a:ext cx="89700" cy="900"/>
          </a:xfrm>
          <a:prstGeom prst="straightConnector1">
            <a:avLst/>
          </a:prstGeom>
          <a:noFill/>
          <a:ln cap="flat" cmpd="sng" w="9525">
            <a:solidFill>
              <a:schemeClr val="dk2"/>
            </a:solidFill>
            <a:prstDash val="solid"/>
            <a:round/>
            <a:headEnd len="med" w="med" type="none"/>
            <a:tailEnd len="med" w="med" type="none"/>
          </a:ln>
        </p:spPr>
      </p:cxnSp>
      <p:cxnSp>
        <p:nvCxnSpPr>
          <p:cNvPr id="8934" name="Google Shape;8934;p124"/>
          <p:cNvCxnSpPr>
            <a:stCxn id="8932" idx="0"/>
            <a:endCxn id="8932"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8935" name="Google Shape;8935;p124"/>
          <p:cNvCxnSpPr>
            <a:stCxn id="8932" idx="0"/>
            <a:endCxn id="8932"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8936" name="Google Shape;8936;p124"/>
          <p:cNvCxnSpPr>
            <a:stCxn id="8932" idx="0"/>
            <a:endCxn id="8932"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8937" name="Google Shape;8937;p124"/>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8938" name="Google Shape;8938;p124"/>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8939" name="Google Shape;8939;p124"/>
          <p:cNvCxnSpPr>
            <a:stCxn id="8932" idx="2"/>
          </p:cNvCxnSpPr>
          <p:nvPr/>
        </p:nvCxnSpPr>
        <p:spPr>
          <a:xfrm rot="10800000">
            <a:off x="3323796" y="25819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8940" name="Google Shape;8940;p124"/>
          <p:cNvCxnSpPr>
            <a:endCxn id="8931" idx="0"/>
          </p:cNvCxnSpPr>
          <p:nvPr/>
        </p:nvCxnSpPr>
        <p:spPr>
          <a:xfrm rot="10800000">
            <a:off x="1371625" y="2590880"/>
            <a:ext cx="67500" cy="0"/>
          </a:xfrm>
          <a:prstGeom prst="straightConnector1">
            <a:avLst/>
          </a:prstGeom>
          <a:noFill/>
          <a:ln cap="flat" cmpd="sng" w="9525">
            <a:solidFill>
              <a:schemeClr val="dk2"/>
            </a:solidFill>
            <a:prstDash val="solid"/>
            <a:round/>
            <a:headEnd len="med" w="med" type="none"/>
            <a:tailEnd len="med" w="med" type="none"/>
          </a:ln>
        </p:spPr>
      </p:cxnSp>
      <p:cxnSp>
        <p:nvCxnSpPr>
          <p:cNvPr id="8941" name="Google Shape;8941;p124"/>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cxnSp>
        <p:nvCxnSpPr>
          <p:cNvPr id="8942" name="Google Shape;8942;p124"/>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sp>
        <p:nvSpPr>
          <p:cNvPr id="8943" name="Google Shape;8943;p124"/>
          <p:cNvSpPr/>
          <p:nvPr/>
        </p:nvSpPr>
        <p:spPr>
          <a:xfrm>
            <a:off x="37499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2</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8944" name="Google Shape;8944;p124"/>
          <p:cNvSpPr/>
          <p:nvPr/>
        </p:nvSpPr>
        <p:spPr>
          <a:xfrm>
            <a:off x="38252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124"/>
          <p:cNvSpPr/>
          <p:nvPr/>
        </p:nvSpPr>
        <p:spPr>
          <a:xfrm>
            <a:off x="41417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124"/>
          <p:cNvSpPr/>
          <p:nvPr/>
        </p:nvSpPr>
        <p:spPr>
          <a:xfrm>
            <a:off x="44583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124"/>
          <p:cNvSpPr/>
          <p:nvPr/>
        </p:nvSpPr>
        <p:spPr>
          <a:xfrm>
            <a:off x="47748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124"/>
          <p:cNvSpPr/>
          <p:nvPr/>
        </p:nvSpPr>
        <p:spPr>
          <a:xfrm>
            <a:off x="50914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49" name="Google Shape;8949;p124"/>
          <p:cNvCxnSpPr>
            <a:stCxn id="8944" idx="6"/>
            <a:endCxn id="8945" idx="2"/>
          </p:cNvCxnSpPr>
          <p:nvPr/>
        </p:nvCxnSpPr>
        <p:spPr>
          <a:xfrm>
            <a:off x="39194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8950" name="Google Shape;8950;p124"/>
          <p:cNvCxnSpPr>
            <a:stCxn id="8945" idx="6"/>
            <a:endCxn id="8946" idx="2"/>
          </p:cNvCxnSpPr>
          <p:nvPr/>
        </p:nvCxnSpPr>
        <p:spPr>
          <a:xfrm>
            <a:off x="42359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8951" name="Google Shape;8951;p124"/>
          <p:cNvCxnSpPr>
            <a:stCxn id="8946" idx="6"/>
            <a:endCxn id="8947" idx="2"/>
          </p:cNvCxnSpPr>
          <p:nvPr/>
        </p:nvCxnSpPr>
        <p:spPr>
          <a:xfrm>
            <a:off x="45525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8952" name="Google Shape;8952;p124"/>
          <p:cNvCxnSpPr>
            <a:stCxn id="8947" idx="6"/>
            <a:endCxn id="8948" idx="2"/>
          </p:cNvCxnSpPr>
          <p:nvPr/>
        </p:nvCxnSpPr>
        <p:spPr>
          <a:xfrm>
            <a:off x="48690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8953" name="Google Shape;8953;p124"/>
          <p:cNvCxnSpPr>
            <a:stCxn id="8944" idx="4"/>
            <a:endCxn id="8946" idx="2"/>
          </p:cNvCxnSpPr>
          <p:nvPr/>
        </p:nvCxnSpPr>
        <p:spPr>
          <a:xfrm rot="-5400000">
            <a:off x="4142183" y="2245727"/>
            <a:ext cx="46200" cy="585900"/>
          </a:xfrm>
          <a:prstGeom prst="curvedConnector4">
            <a:avLst>
              <a:gd fmla="val -334140" name="adj1"/>
              <a:gd fmla="val 54028" name="adj2"/>
            </a:avLst>
          </a:prstGeom>
          <a:noFill/>
          <a:ln cap="flat" cmpd="sng" w="9525">
            <a:solidFill>
              <a:schemeClr val="dk2"/>
            </a:solidFill>
            <a:prstDash val="solid"/>
            <a:round/>
            <a:headEnd len="med" w="med" type="none"/>
            <a:tailEnd len="med" w="med" type="stealth"/>
          </a:ln>
        </p:spPr>
      </p:cxnSp>
      <p:cxnSp>
        <p:nvCxnSpPr>
          <p:cNvPr id="8954" name="Google Shape;8954;p124"/>
          <p:cNvCxnSpPr>
            <a:stCxn id="8944" idx="4"/>
            <a:endCxn id="8947" idx="2"/>
          </p:cNvCxnSpPr>
          <p:nvPr/>
        </p:nvCxnSpPr>
        <p:spPr>
          <a:xfrm rot="-5400000">
            <a:off x="4300433" y="2087477"/>
            <a:ext cx="46200" cy="902400"/>
          </a:xfrm>
          <a:prstGeom prst="curvedConnector4">
            <a:avLst>
              <a:gd fmla="val -676456" name="adj1"/>
              <a:gd fmla="val 52618" name="adj2"/>
            </a:avLst>
          </a:prstGeom>
          <a:noFill/>
          <a:ln cap="flat" cmpd="sng" w="9525">
            <a:solidFill>
              <a:schemeClr val="dk2"/>
            </a:solidFill>
            <a:prstDash val="solid"/>
            <a:round/>
            <a:headEnd len="med" w="med" type="none"/>
            <a:tailEnd len="med" w="med" type="stealth"/>
          </a:ln>
        </p:spPr>
      </p:cxnSp>
      <p:cxnSp>
        <p:nvCxnSpPr>
          <p:cNvPr id="8955" name="Google Shape;8955;p124"/>
          <p:cNvCxnSpPr>
            <a:stCxn id="8944" idx="4"/>
            <a:endCxn id="8948" idx="2"/>
          </p:cNvCxnSpPr>
          <p:nvPr/>
        </p:nvCxnSpPr>
        <p:spPr>
          <a:xfrm rot="-5400000">
            <a:off x="4458833" y="1929077"/>
            <a:ext cx="46200" cy="1219200"/>
          </a:xfrm>
          <a:prstGeom prst="curvedConnector4">
            <a:avLst>
              <a:gd fmla="val -780677" name="adj1"/>
              <a:gd fmla="val 51927" name="adj2"/>
            </a:avLst>
          </a:prstGeom>
          <a:noFill/>
          <a:ln cap="flat" cmpd="sng" w="9525">
            <a:solidFill>
              <a:schemeClr val="dk2"/>
            </a:solidFill>
            <a:prstDash val="solid"/>
            <a:round/>
            <a:headEnd len="med" w="med" type="none"/>
            <a:tailEnd len="med" w="med" type="stealth"/>
          </a:ln>
        </p:spPr>
      </p:cxnSp>
      <p:cxnSp>
        <p:nvCxnSpPr>
          <p:cNvPr id="8956" name="Google Shape;8956;p124"/>
          <p:cNvCxnSpPr>
            <a:stCxn id="8945" idx="4"/>
            <a:endCxn id="8947" idx="2"/>
          </p:cNvCxnSpPr>
          <p:nvPr/>
        </p:nvCxnSpPr>
        <p:spPr>
          <a:xfrm rot="-5400000">
            <a:off x="4458281"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cxnSp>
        <p:nvCxnSpPr>
          <p:cNvPr id="8957" name="Google Shape;8957;p124"/>
          <p:cNvCxnSpPr>
            <a:stCxn id="8945" idx="4"/>
            <a:endCxn id="8948" idx="2"/>
          </p:cNvCxnSpPr>
          <p:nvPr/>
        </p:nvCxnSpPr>
        <p:spPr>
          <a:xfrm rot="-5400000">
            <a:off x="4616531" y="2088035"/>
            <a:ext cx="47100" cy="902400"/>
          </a:xfrm>
          <a:prstGeom prst="curvedConnector4">
            <a:avLst>
              <a:gd fmla="val -632197" name="adj1"/>
              <a:gd fmla="val 52618" name="adj2"/>
            </a:avLst>
          </a:prstGeom>
          <a:noFill/>
          <a:ln cap="flat" cmpd="sng" w="9525">
            <a:solidFill>
              <a:schemeClr val="dk2"/>
            </a:solidFill>
            <a:prstDash val="solid"/>
            <a:round/>
            <a:headEnd len="med" w="med" type="none"/>
            <a:tailEnd len="med" w="med" type="stealth"/>
          </a:ln>
        </p:spPr>
      </p:cxnSp>
      <p:cxnSp>
        <p:nvCxnSpPr>
          <p:cNvPr id="8958" name="Google Shape;8958;p124"/>
          <p:cNvCxnSpPr>
            <a:stCxn id="8946" idx="4"/>
            <a:endCxn id="8948" idx="2"/>
          </p:cNvCxnSpPr>
          <p:nvPr/>
        </p:nvCxnSpPr>
        <p:spPr>
          <a:xfrm rot="-5400000">
            <a:off x="4774828"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sp>
        <p:nvSpPr>
          <p:cNvPr id="8959" name="Google Shape;8959;p124"/>
          <p:cNvSpPr/>
          <p:nvPr/>
        </p:nvSpPr>
        <p:spPr>
          <a:xfrm>
            <a:off x="6042557" y="2160564"/>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3</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8960" name="Google Shape;8960;p124"/>
          <p:cNvSpPr/>
          <p:nvPr/>
        </p:nvSpPr>
        <p:spPr>
          <a:xfrm>
            <a:off x="6117817" y="2463342"/>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124"/>
          <p:cNvSpPr/>
          <p:nvPr/>
        </p:nvSpPr>
        <p:spPr>
          <a:xfrm>
            <a:off x="6434365"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124"/>
          <p:cNvSpPr/>
          <p:nvPr/>
        </p:nvSpPr>
        <p:spPr>
          <a:xfrm>
            <a:off x="6750913"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124"/>
          <p:cNvSpPr/>
          <p:nvPr/>
        </p:nvSpPr>
        <p:spPr>
          <a:xfrm>
            <a:off x="7067461"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124"/>
          <p:cNvSpPr/>
          <p:nvPr/>
        </p:nvSpPr>
        <p:spPr>
          <a:xfrm>
            <a:off x="7384008"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65" name="Google Shape;8965;p124"/>
          <p:cNvCxnSpPr>
            <a:stCxn id="8960" idx="6"/>
            <a:endCxn id="8961" idx="2"/>
          </p:cNvCxnSpPr>
          <p:nvPr/>
        </p:nvCxnSpPr>
        <p:spPr>
          <a:xfrm>
            <a:off x="6212017" y="2510442"/>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8966" name="Google Shape;8966;p124"/>
          <p:cNvCxnSpPr>
            <a:stCxn id="8961" idx="6"/>
            <a:endCxn id="8962" idx="2"/>
          </p:cNvCxnSpPr>
          <p:nvPr/>
        </p:nvCxnSpPr>
        <p:spPr>
          <a:xfrm>
            <a:off x="6528565"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8967" name="Google Shape;8967;p124"/>
          <p:cNvCxnSpPr>
            <a:stCxn id="8962" idx="6"/>
            <a:endCxn id="8963" idx="2"/>
          </p:cNvCxnSpPr>
          <p:nvPr/>
        </p:nvCxnSpPr>
        <p:spPr>
          <a:xfrm>
            <a:off x="6845113"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8968" name="Google Shape;8968;p124"/>
          <p:cNvCxnSpPr>
            <a:stCxn id="8963" idx="6"/>
            <a:endCxn id="8964" idx="2"/>
          </p:cNvCxnSpPr>
          <p:nvPr/>
        </p:nvCxnSpPr>
        <p:spPr>
          <a:xfrm>
            <a:off x="7161661"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8969" name="Google Shape;8969;p124"/>
          <p:cNvCxnSpPr>
            <a:stCxn id="8960" idx="4"/>
            <a:endCxn id="8962" idx="2"/>
          </p:cNvCxnSpPr>
          <p:nvPr/>
        </p:nvCxnSpPr>
        <p:spPr>
          <a:xfrm rot="-5400000">
            <a:off x="6434767" y="2241492"/>
            <a:ext cx="46200" cy="585900"/>
          </a:xfrm>
          <a:prstGeom prst="curvedConnector4">
            <a:avLst>
              <a:gd fmla="val -352412" name="adj1"/>
              <a:gd fmla="val 54028" name="adj2"/>
            </a:avLst>
          </a:prstGeom>
          <a:noFill/>
          <a:ln cap="flat" cmpd="sng" w="9525">
            <a:solidFill>
              <a:schemeClr val="dk2"/>
            </a:solidFill>
            <a:prstDash val="solid"/>
            <a:round/>
            <a:headEnd len="med" w="med" type="none"/>
            <a:tailEnd len="med" w="med" type="stealth"/>
          </a:ln>
        </p:spPr>
      </p:cxnSp>
      <p:cxnSp>
        <p:nvCxnSpPr>
          <p:cNvPr id="8970" name="Google Shape;8970;p124"/>
          <p:cNvCxnSpPr>
            <a:stCxn id="8960" idx="4"/>
            <a:endCxn id="8963" idx="2"/>
          </p:cNvCxnSpPr>
          <p:nvPr/>
        </p:nvCxnSpPr>
        <p:spPr>
          <a:xfrm rot="-5400000">
            <a:off x="6593017" y="2083242"/>
            <a:ext cx="46200" cy="902400"/>
          </a:xfrm>
          <a:prstGeom prst="curvedConnector4">
            <a:avLst>
              <a:gd fmla="val -664967" name="adj1"/>
              <a:gd fmla="val 52618" name="adj2"/>
            </a:avLst>
          </a:prstGeom>
          <a:noFill/>
          <a:ln cap="flat" cmpd="sng" w="9525">
            <a:solidFill>
              <a:schemeClr val="dk2"/>
            </a:solidFill>
            <a:prstDash val="solid"/>
            <a:round/>
            <a:headEnd len="med" w="med" type="none"/>
            <a:tailEnd len="med" w="med" type="stealth"/>
          </a:ln>
        </p:spPr>
      </p:cxnSp>
      <p:cxnSp>
        <p:nvCxnSpPr>
          <p:cNvPr id="8971" name="Google Shape;8971;p124"/>
          <p:cNvCxnSpPr>
            <a:stCxn id="8960" idx="4"/>
            <a:endCxn id="8964" idx="2"/>
          </p:cNvCxnSpPr>
          <p:nvPr/>
        </p:nvCxnSpPr>
        <p:spPr>
          <a:xfrm rot="-5400000">
            <a:off x="6751417" y="1924842"/>
            <a:ext cx="46200" cy="1219200"/>
          </a:xfrm>
          <a:prstGeom prst="curvedConnector4">
            <a:avLst>
              <a:gd fmla="val -739371" name="adj1"/>
              <a:gd fmla="val 51927" name="adj2"/>
            </a:avLst>
          </a:prstGeom>
          <a:noFill/>
          <a:ln cap="flat" cmpd="sng" w="9525">
            <a:solidFill>
              <a:schemeClr val="dk2"/>
            </a:solidFill>
            <a:prstDash val="solid"/>
            <a:round/>
            <a:headEnd len="med" w="med" type="none"/>
            <a:tailEnd len="med" w="med" type="stealth"/>
          </a:ln>
        </p:spPr>
      </p:cxnSp>
      <p:cxnSp>
        <p:nvCxnSpPr>
          <p:cNvPr id="8972" name="Google Shape;8972;p124"/>
          <p:cNvCxnSpPr>
            <a:stCxn id="8961" idx="4"/>
            <a:endCxn id="8963" idx="2"/>
          </p:cNvCxnSpPr>
          <p:nvPr/>
        </p:nvCxnSpPr>
        <p:spPr>
          <a:xfrm rot="-5400000">
            <a:off x="6750865" y="2242050"/>
            <a:ext cx="47100" cy="585900"/>
          </a:xfrm>
          <a:prstGeom prst="curvedConnector4">
            <a:avLst>
              <a:gd fmla="val -372732" name="adj1"/>
              <a:gd fmla="val 54028" name="adj2"/>
            </a:avLst>
          </a:prstGeom>
          <a:noFill/>
          <a:ln cap="flat" cmpd="sng" w="9525">
            <a:solidFill>
              <a:schemeClr val="dk2"/>
            </a:solidFill>
            <a:prstDash val="solid"/>
            <a:round/>
            <a:headEnd len="med" w="med" type="none"/>
            <a:tailEnd len="med" w="med" type="stealth"/>
          </a:ln>
        </p:spPr>
      </p:cxnSp>
      <p:cxnSp>
        <p:nvCxnSpPr>
          <p:cNvPr id="8973" name="Google Shape;8973;p124"/>
          <p:cNvCxnSpPr>
            <a:stCxn id="8961" idx="4"/>
            <a:endCxn id="8964" idx="2"/>
          </p:cNvCxnSpPr>
          <p:nvPr/>
        </p:nvCxnSpPr>
        <p:spPr>
          <a:xfrm rot="-5400000">
            <a:off x="6909115" y="2083800"/>
            <a:ext cx="47100" cy="902400"/>
          </a:xfrm>
          <a:prstGeom prst="curvedConnector4">
            <a:avLst>
              <a:gd fmla="val -679313" name="adj1"/>
              <a:gd fmla="val 52618" name="adj2"/>
            </a:avLst>
          </a:prstGeom>
          <a:noFill/>
          <a:ln cap="flat" cmpd="sng" w="9525">
            <a:solidFill>
              <a:schemeClr val="dk2"/>
            </a:solidFill>
            <a:prstDash val="solid"/>
            <a:round/>
            <a:headEnd len="med" w="med" type="none"/>
            <a:tailEnd len="med" w="med" type="stealth"/>
          </a:ln>
        </p:spPr>
      </p:cxnSp>
      <p:cxnSp>
        <p:nvCxnSpPr>
          <p:cNvPr id="8974" name="Google Shape;8974;p124"/>
          <p:cNvCxnSpPr>
            <a:stCxn id="8962" idx="4"/>
            <a:endCxn id="8964" idx="2"/>
          </p:cNvCxnSpPr>
          <p:nvPr/>
        </p:nvCxnSpPr>
        <p:spPr>
          <a:xfrm rot="-5400000">
            <a:off x="7067413" y="2242050"/>
            <a:ext cx="47100" cy="585900"/>
          </a:xfrm>
          <a:prstGeom prst="curvedConnector4">
            <a:avLst>
              <a:gd fmla="val -328942" name="adj1"/>
              <a:gd fmla="val 54028" name="adj2"/>
            </a:avLst>
          </a:prstGeom>
          <a:noFill/>
          <a:ln cap="flat" cmpd="sng" w="9525">
            <a:solidFill>
              <a:schemeClr val="dk2"/>
            </a:solidFill>
            <a:prstDash val="solid"/>
            <a:round/>
            <a:headEnd len="med" w="med" type="none"/>
            <a:tailEnd len="med" w="med" type="stealth"/>
          </a:ln>
        </p:spPr>
      </p:cxnSp>
      <p:sp>
        <p:nvSpPr>
          <p:cNvPr id="8975" name="Google Shape;8975;p124"/>
          <p:cNvSpPr/>
          <p:nvPr/>
        </p:nvSpPr>
        <p:spPr>
          <a:xfrm rot="5400000">
            <a:off x="2772150" y="24444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8976" name="Google Shape;8976;p124"/>
          <p:cNvSpPr/>
          <p:nvPr/>
        </p:nvSpPr>
        <p:spPr>
          <a:xfrm rot="5400000">
            <a:off x="5403018" y="2440772"/>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8977" name="Google Shape;8977;p124"/>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8978" name="Google Shape;8978;p124"/>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8979" name="Google Shape;8979;p124"/>
          <p:cNvCxnSpPr>
            <a:stCxn id="8976" idx="2"/>
            <a:endCxn id="8980" idx="0"/>
          </p:cNvCxnSpPr>
          <p:nvPr/>
        </p:nvCxnSpPr>
        <p:spPr>
          <a:xfrm flipH="1">
            <a:off x="5618118" y="2578322"/>
            <a:ext cx="64500" cy="1200"/>
          </a:xfrm>
          <a:prstGeom prst="straightConnector1">
            <a:avLst/>
          </a:prstGeom>
          <a:noFill/>
          <a:ln cap="flat" cmpd="sng" w="9525">
            <a:solidFill>
              <a:schemeClr val="dk2"/>
            </a:solidFill>
            <a:prstDash val="solid"/>
            <a:round/>
            <a:headEnd len="med" w="med" type="none"/>
            <a:tailEnd len="med" w="med" type="none"/>
          </a:ln>
        </p:spPr>
      </p:cxnSp>
      <p:cxnSp>
        <p:nvCxnSpPr>
          <p:cNvPr id="8981" name="Google Shape;8981;p124"/>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cxnSp>
        <p:nvCxnSpPr>
          <p:cNvPr id="8982" name="Google Shape;8982;p124"/>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sp>
        <p:nvSpPr>
          <p:cNvPr id="8980" name="Google Shape;8980;p124"/>
          <p:cNvSpPr/>
          <p:nvPr/>
        </p:nvSpPr>
        <p:spPr>
          <a:xfrm rot="5400000">
            <a:off x="5063472" y="2441992"/>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8983" name="Google Shape;8983;p124"/>
          <p:cNvSpPr/>
          <p:nvPr/>
        </p:nvSpPr>
        <p:spPr>
          <a:xfrm>
            <a:off x="14330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1</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8984" name="Google Shape;8984;p124"/>
          <p:cNvSpPr/>
          <p:nvPr/>
        </p:nvSpPr>
        <p:spPr>
          <a:xfrm>
            <a:off x="15083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124"/>
          <p:cNvSpPr/>
          <p:nvPr/>
        </p:nvSpPr>
        <p:spPr>
          <a:xfrm>
            <a:off x="18248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124"/>
          <p:cNvSpPr/>
          <p:nvPr/>
        </p:nvSpPr>
        <p:spPr>
          <a:xfrm>
            <a:off x="21414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124"/>
          <p:cNvSpPr/>
          <p:nvPr/>
        </p:nvSpPr>
        <p:spPr>
          <a:xfrm>
            <a:off x="24579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124"/>
          <p:cNvSpPr/>
          <p:nvPr/>
        </p:nvSpPr>
        <p:spPr>
          <a:xfrm>
            <a:off x="27745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89" name="Google Shape;8989;p124"/>
          <p:cNvCxnSpPr>
            <a:stCxn id="8984" idx="6"/>
            <a:endCxn id="8985" idx="2"/>
          </p:cNvCxnSpPr>
          <p:nvPr/>
        </p:nvCxnSpPr>
        <p:spPr>
          <a:xfrm>
            <a:off x="16025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8990" name="Google Shape;8990;p124"/>
          <p:cNvCxnSpPr>
            <a:stCxn id="8985" idx="6"/>
            <a:endCxn id="8986" idx="2"/>
          </p:cNvCxnSpPr>
          <p:nvPr/>
        </p:nvCxnSpPr>
        <p:spPr>
          <a:xfrm>
            <a:off x="19190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8991" name="Google Shape;8991;p124"/>
          <p:cNvCxnSpPr>
            <a:stCxn id="8986" idx="6"/>
            <a:endCxn id="8987" idx="2"/>
          </p:cNvCxnSpPr>
          <p:nvPr/>
        </p:nvCxnSpPr>
        <p:spPr>
          <a:xfrm>
            <a:off x="22356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8992" name="Google Shape;8992;p124"/>
          <p:cNvCxnSpPr>
            <a:stCxn id="8987" idx="6"/>
            <a:endCxn id="8988" idx="2"/>
          </p:cNvCxnSpPr>
          <p:nvPr/>
        </p:nvCxnSpPr>
        <p:spPr>
          <a:xfrm>
            <a:off x="25521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8993" name="Google Shape;8993;p124"/>
          <p:cNvCxnSpPr>
            <a:stCxn id="8984" idx="4"/>
            <a:endCxn id="8986" idx="2"/>
          </p:cNvCxnSpPr>
          <p:nvPr/>
        </p:nvCxnSpPr>
        <p:spPr>
          <a:xfrm rot="-5400000">
            <a:off x="1825283" y="2245727"/>
            <a:ext cx="46200" cy="585900"/>
          </a:xfrm>
          <a:prstGeom prst="curvedConnector4">
            <a:avLst>
              <a:gd fmla="val -304378" name="adj1"/>
              <a:gd fmla="val 54028" name="adj2"/>
            </a:avLst>
          </a:prstGeom>
          <a:noFill/>
          <a:ln cap="flat" cmpd="sng" w="9525">
            <a:solidFill>
              <a:schemeClr val="dk2"/>
            </a:solidFill>
            <a:prstDash val="solid"/>
            <a:round/>
            <a:headEnd len="med" w="med" type="none"/>
            <a:tailEnd len="med" w="med" type="stealth"/>
          </a:ln>
        </p:spPr>
      </p:cxnSp>
      <p:cxnSp>
        <p:nvCxnSpPr>
          <p:cNvPr id="8994" name="Google Shape;8994;p124"/>
          <p:cNvCxnSpPr>
            <a:stCxn id="8984" idx="4"/>
            <a:endCxn id="8987" idx="2"/>
          </p:cNvCxnSpPr>
          <p:nvPr/>
        </p:nvCxnSpPr>
        <p:spPr>
          <a:xfrm rot="-5400000">
            <a:off x="1983533" y="2087477"/>
            <a:ext cx="46200" cy="902400"/>
          </a:xfrm>
          <a:prstGeom prst="curvedConnector4">
            <a:avLst>
              <a:gd fmla="val -602051" name="adj1"/>
              <a:gd fmla="val 52618" name="adj2"/>
            </a:avLst>
          </a:prstGeom>
          <a:noFill/>
          <a:ln cap="flat" cmpd="sng" w="9525">
            <a:solidFill>
              <a:schemeClr val="dk2"/>
            </a:solidFill>
            <a:prstDash val="solid"/>
            <a:round/>
            <a:headEnd len="med" w="med" type="none"/>
            <a:tailEnd len="med" w="med" type="stealth"/>
          </a:ln>
        </p:spPr>
      </p:cxnSp>
      <p:cxnSp>
        <p:nvCxnSpPr>
          <p:cNvPr id="8995" name="Google Shape;8995;p124"/>
          <p:cNvCxnSpPr>
            <a:stCxn id="8984" idx="4"/>
            <a:endCxn id="8988" idx="2"/>
          </p:cNvCxnSpPr>
          <p:nvPr/>
        </p:nvCxnSpPr>
        <p:spPr>
          <a:xfrm rot="-5400000">
            <a:off x="2141933" y="1929077"/>
            <a:ext cx="46200" cy="1219200"/>
          </a:xfrm>
          <a:prstGeom prst="curvedConnector4">
            <a:avLst>
              <a:gd fmla="val -691337" name="adj1"/>
              <a:gd fmla="val 51927" name="adj2"/>
            </a:avLst>
          </a:prstGeom>
          <a:noFill/>
          <a:ln cap="flat" cmpd="sng" w="9525">
            <a:solidFill>
              <a:schemeClr val="dk2"/>
            </a:solidFill>
            <a:prstDash val="solid"/>
            <a:round/>
            <a:headEnd len="med" w="med" type="none"/>
            <a:tailEnd len="med" w="med" type="stealth"/>
          </a:ln>
        </p:spPr>
      </p:cxnSp>
      <p:cxnSp>
        <p:nvCxnSpPr>
          <p:cNvPr id="8996" name="Google Shape;8996;p124"/>
          <p:cNvCxnSpPr>
            <a:stCxn id="8985" idx="4"/>
            <a:endCxn id="8987" idx="2"/>
          </p:cNvCxnSpPr>
          <p:nvPr/>
        </p:nvCxnSpPr>
        <p:spPr>
          <a:xfrm rot="-5400000">
            <a:off x="2141381" y="2246285"/>
            <a:ext cx="47100" cy="585900"/>
          </a:xfrm>
          <a:prstGeom prst="curvedConnector4">
            <a:avLst>
              <a:gd fmla="val -296422" name="adj1"/>
              <a:gd fmla="val 54028" name="adj2"/>
            </a:avLst>
          </a:prstGeom>
          <a:noFill/>
          <a:ln cap="flat" cmpd="sng" w="9525">
            <a:solidFill>
              <a:schemeClr val="dk2"/>
            </a:solidFill>
            <a:prstDash val="solid"/>
            <a:round/>
            <a:headEnd len="med" w="med" type="none"/>
            <a:tailEnd len="med" w="med" type="stealth"/>
          </a:ln>
        </p:spPr>
      </p:cxnSp>
      <p:cxnSp>
        <p:nvCxnSpPr>
          <p:cNvPr id="8997" name="Google Shape;8997;p124"/>
          <p:cNvCxnSpPr>
            <a:stCxn id="8985" idx="4"/>
            <a:endCxn id="8988" idx="2"/>
          </p:cNvCxnSpPr>
          <p:nvPr/>
        </p:nvCxnSpPr>
        <p:spPr>
          <a:xfrm rot="-5400000">
            <a:off x="2299631" y="2088035"/>
            <a:ext cx="47100" cy="902400"/>
          </a:xfrm>
          <a:prstGeom prst="curvedConnector4">
            <a:avLst>
              <a:gd fmla="val -661390" name="adj1"/>
              <a:gd fmla="val 52618" name="adj2"/>
            </a:avLst>
          </a:prstGeom>
          <a:noFill/>
          <a:ln cap="flat" cmpd="sng" w="9525">
            <a:solidFill>
              <a:schemeClr val="dk2"/>
            </a:solidFill>
            <a:prstDash val="solid"/>
            <a:round/>
            <a:headEnd len="med" w="med" type="none"/>
            <a:tailEnd len="med" w="med" type="stealth"/>
          </a:ln>
        </p:spPr>
      </p:cxnSp>
      <p:cxnSp>
        <p:nvCxnSpPr>
          <p:cNvPr id="8998" name="Google Shape;8998;p124"/>
          <p:cNvCxnSpPr>
            <a:stCxn id="8986" idx="4"/>
            <a:endCxn id="8988" idx="2"/>
          </p:cNvCxnSpPr>
          <p:nvPr/>
        </p:nvCxnSpPr>
        <p:spPr>
          <a:xfrm rot="-5400000">
            <a:off x="2457928" y="2246285"/>
            <a:ext cx="47100" cy="585900"/>
          </a:xfrm>
          <a:prstGeom prst="curvedConnector4">
            <a:avLst>
              <a:gd fmla="val -311018" name="adj1"/>
              <a:gd fmla="val 54028" name="adj2"/>
            </a:avLst>
          </a:prstGeom>
          <a:noFill/>
          <a:ln cap="flat" cmpd="sng" w="9525">
            <a:solidFill>
              <a:schemeClr val="dk2"/>
            </a:solidFill>
            <a:prstDash val="solid"/>
            <a:round/>
            <a:headEnd len="med" w="med" type="none"/>
            <a:tailEnd len="med" w="med" type="stealth"/>
          </a:ln>
        </p:spPr>
      </p:cxnSp>
      <p:cxnSp>
        <p:nvCxnSpPr>
          <p:cNvPr id="8999" name="Google Shape;8999;p124"/>
          <p:cNvCxnSpPr>
            <a:stCxn id="8983" idx="3"/>
            <a:endCxn id="8975" idx="2"/>
          </p:cNvCxnSpPr>
          <p:nvPr/>
        </p:nvCxnSpPr>
        <p:spPr>
          <a:xfrm>
            <a:off x="2945072" y="2581950"/>
            <a:ext cx="106800" cy="0"/>
          </a:xfrm>
          <a:prstGeom prst="straightConnector1">
            <a:avLst/>
          </a:prstGeom>
          <a:noFill/>
          <a:ln cap="flat" cmpd="sng" w="9525">
            <a:solidFill>
              <a:schemeClr val="dk2"/>
            </a:solidFill>
            <a:prstDash val="solid"/>
            <a:round/>
            <a:headEnd len="med" w="med" type="none"/>
            <a:tailEnd len="med" w="med" type="none"/>
          </a:ln>
        </p:spPr>
      </p:cxnSp>
      <p:cxnSp>
        <p:nvCxnSpPr>
          <p:cNvPr id="9000" name="Google Shape;9000;p124"/>
          <p:cNvCxnSpPr>
            <a:stCxn id="8943" idx="1"/>
            <a:endCxn id="8943" idx="1"/>
          </p:cNvCxnSpPr>
          <p:nvPr/>
        </p:nvCxnSpPr>
        <p:spPr>
          <a:xfrm>
            <a:off x="3749972" y="2581950"/>
            <a:ext cx="0" cy="0"/>
          </a:xfrm>
          <a:prstGeom prst="straightConnector1">
            <a:avLst/>
          </a:prstGeom>
          <a:noFill/>
          <a:ln cap="flat" cmpd="sng" w="9525">
            <a:solidFill>
              <a:schemeClr val="dk2"/>
            </a:solidFill>
            <a:prstDash val="solid"/>
            <a:round/>
            <a:headEnd len="med" w="med" type="none"/>
            <a:tailEnd len="med" w="med" type="none"/>
          </a:ln>
        </p:spPr>
      </p:cxnSp>
      <p:cxnSp>
        <p:nvCxnSpPr>
          <p:cNvPr id="9001" name="Google Shape;9001;p124"/>
          <p:cNvCxnSpPr>
            <a:stCxn id="8932" idx="0"/>
            <a:endCxn id="8943" idx="1"/>
          </p:cNvCxnSpPr>
          <p:nvPr/>
        </p:nvCxnSpPr>
        <p:spPr>
          <a:xfrm>
            <a:off x="3666396" y="2581955"/>
            <a:ext cx="83700" cy="0"/>
          </a:xfrm>
          <a:prstGeom prst="straightConnector1">
            <a:avLst/>
          </a:prstGeom>
          <a:noFill/>
          <a:ln cap="flat" cmpd="sng" w="9525">
            <a:solidFill>
              <a:schemeClr val="dk2"/>
            </a:solidFill>
            <a:prstDash val="solid"/>
            <a:round/>
            <a:headEnd len="med" w="med" type="none"/>
            <a:tailEnd len="med" w="med" type="none"/>
          </a:ln>
        </p:spPr>
      </p:cxnSp>
      <p:cxnSp>
        <p:nvCxnSpPr>
          <p:cNvPr id="9002" name="Google Shape;9002;p124"/>
          <p:cNvCxnSpPr>
            <a:stCxn id="8980" idx="2"/>
            <a:endCxn id="8943" idx="3"/>
          </p:cNvCxnSpPr>
          <p:nvPr/>
        </p:nvCxnSpPr>
        <p:spPr>
          <a:xfrm flipH="1">
            <a:off x="5262072" y="2579542"/>
            <a:ext cx="81000" cy="2400"/>
          </a:xfrm>
          <a:prstGeom prst="straightConnector1">
            <a:avLst/>
          </a:prstGeom>
          <a:noFill/>
          <a:ln cap="flat" cmpd="sng" w="9525">
            <a:solidFill>
              <a:schemeClr val="dk2"/>
            </a:solidFill>
            <a:prstDash val="solid"/>
            <a:round/>
            <a:headEnd len="med" w="med" type="none"/>
            <a:tailEnd len="med" w="med" type="none"/>
          </a:ln>
        </p:spPr>
      </p:cxnSp>
      <p:cxnSp>
        <p:nvCxnSpPr>
          <p:cNvPr id="9003" name="Google Shape;9003;p124"/>
          <p:cNvCxnSpPr>
            <a:stCxn id="8976" idx="0"/>
            <a:endCxn id="8959" idx="1"/>
          </p:cNvCxnSpPr>
          <p:nvPr/>
        </p:nvCxnSpPr>
        <p:spPr>
          <a:xfrm flipH="1" rot="10800000">
            <a:off x="5957718" y="2577722"/>
            <a:ext cx="84900" cy="600"/>
          </a:xfrm>
          <a:prstGeom prst="straightConnector1">
            <a:avLst/>
          </a:prstGeom>
          <a:noFill/>
          <a:ln cap="flat" cmpd="sng" w="9525">
            <a:solidFill>
              <a:schemeClr val="dk2"/>
            </a:solidFill>
            <a:prstDash val="solid"/>
            <a:round/>
            <a:headEnd len="med" w="med" type="none"/>
            <a:tailEnd len="med" w="med" type="none"/>
          </a:ln>
        </p:spPr>
      </p:cxnSp>
      <p:sp>
        <p:nvSpPr>
          <p:cNvPr id="9004" name="Google Shape;9004;p124"/>
          <p:cNvSpPr/>
          <p:nvPr/>
        </p:nvSpPr>
        <p:spPr>
          <a:xfrm rot="5400000">
            <a:off x="7359768" y="243884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9005" name="Google Shape;9005;p124"/>
          <p:cNvSpPr/>
          <p:nvPr/>
        </p:nvSpPr>
        <p:spPr>
          <a:xfrm rot="5400000">
            <a:off x="7719707" y="2437404"/>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9006" name="Google Shape;9006;p124"/>
          <p:cNvSpPr/>
          <p:nvPr/>
        </p:nvSpPr>
        <p:spPr>
          <a:xfrm rot="5400000">
            <a:off x="8079628" y="2436982"/>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9007" name="Google Shape;9007;p124"/>
          <p:cNvCxnSpPr>
            <a:stCxn id="8959" idx="3"/>
            <a:endCxn id="9004" idx="2"/>
          </p:cNvCxnSpPr>
          <p:nvPr/>
        </p:nvCxnSpPr>
        <p:spPr>
          <a:xfrm flipH="1" rot="10800000">
            <a:off x="7554557" y="2576514"/>
            <a:ext cx="84900" cy="1200"/>
          </a:xfrm>
          <a:prstGeom prst="straightConnector1">
            <a:avLst/>
          </a:prstGeom>
          <a:noFill/>
          <a:ln cap="flat" cmpd="sng" w="9525">
            <a:solidFill>
              <a:schemeClr val="dk2"/>
            </a:solidFill>
            <a:prstDash val="solid"/>
            <a:round/>
            <a:headEnd len="med" w="med" type="none"/>
            <a:tailEnd len="med" w="med" type="none"/>
          </a:ln>
        </p:spPr>
      </p:cxnSp>
      <p:cxnSp>
        <p:nvCxnSpPr>
          <p:cNvPr id="9008" name="Google Shape;9008;p124"/>
          <p:cNvCxnSpPr>
            <a:stCxn id="9004" idx="0"/>
            <a:endCxn id="9005" idx="2"/>
          </p:cNvCxnSpPr>
          <p:nvPr/>
        </p:nvCxnSpPr>
        <p:spPr>
          <a:xfrm flipH="1" rot="10800000">
            <a:off x="7914468" y="2574895"/>
            <a:ext cx="84900" cy="1500"/>
          </a:xfrm>
          <a:prstGeom prst="straightConnector1">
            <a:avLst/>
          </a:prstGeom>
          <a:noFill/>
          <a:ln cap="flat" cmpd="sng" w="9525">
            <a:solidFill>
              <a:schemeClr val="dk2"/>
            </a:solidFill>
            <a:prstDash val="solid"/>
            <a:round/>
            <a:headEnd len="med" w="med" type="none"/>
            <a:tailEnd len="med" w="med" type="none"/>
          </a:ln>
        </p:spPr>
      </p:cxnSp>
      <p:cxnSp>
        <p:nvCxnSpPr>
          <p:cNvPr id="9009" name="Google Shape;9009;p124"/>
          <p:cNvCxnSpPr>
            <a:stCxn id="9005" idx="0"/>
            <a:endCxn id="9006" idx="2"/>
          </p:cNvCxnSpPr>
          <p:nvPr/>
        </p:nvCxnSpPr>
        <p:spPr>
          <a:xfrm flipH="1" rot="10800000">
            <a:off x="8274407" y="2574654"/>
            <a:ext cx="84900" cy="300"/>
          </a:xfrm>
          <a:prstGeom prst="straightConnector1">
            <a:avLst/>
          </a:prstGeom>
          <a:noFill/>
          <a:ln cap="flat" cmpd="sng" w="9525">
            <a:solidFill>
              <a:schemeClr val="dk2"/>
            </a:solidFill>
            <a:prstDash val="solid"/>
            <a:round/>
            <a:headEnd len="med" w="med" type="none"/>
            <a:tailEnd len="med" w="med" type="none"/>
          </a:ln>
        </p:spPr>
      </p:cxnSp>
      <p:cxnSp>
        <p:nvCxnSpPr>
          <p:cNvPr id="9010" name="Google Shape;9010;p124"/>
          <p:cNvCxnSpPr/>
          <p:nvPr/>
        </p:nvCxnSpPr>
        <p:spPr>
          <a:xfrm>
            <a:off x="3003200" y="3120100"/>
            <a:ext cx="707700" cy="0"/>
          </a:xfrm>
          <a:prstGeom prst="straightConnector1">
            <a:avLst/>
          </a:prstGeom>
          <a:noFill/>
          <a:ln cap="flat" cmpd="sng" w="9525">
            <a:solidFill>
              <a:schemeClr val="dk2"/>
            </a:solidFill>
            <a:prstDash val="solid"/>
            <a:round/>
            <a:headEnd len="med" w="med" type="none"/>
            <a:tailEnd len="med" w="med" type="none"/>
          </a:ln>
        </p:spPr>
      </p:cxnSp>
      <p:cxnSp>
        <p:nvCxnSpPr>
          <p:cNvPr id="9011" name="Google Shape;9011;p124"/>
          <p:cNvCxnSpPr/>
          <p:nvPr/>
        </p:nvCxnSpPr>
        <p:spPr>
          <a:xfrm rot="10800000">
            <a:off x="3007304"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9012" name="Google Shape;9012;p124"/>
          <p:cNvCxnSpPr/>
          <p:nvPr/>
        </p:nvCxnSpPr>
        <p:spPr>
          <a:xfrm rot="10800000">
            <a:off x="3706711"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9013" name="Google Shape;9013;p124"/>
          <p:cNvCxnSpPr/>
          <p:nvPr/>
        </p:nvCxnSpPr>
        <p:spPr>
          <a:xfrm>
            <a:off x="5298405" y="3120104"/>
            <a:ext cx="707700" cy="0"/>
          </a:xfrm>
          <a:prstGeom prst="straightConnector1">
            <a:avLst/>
          </a:prstGeom>
          <a:noFill/>
          <a:ln cap="flat" cmpd="sng" w="9525">
            <a:solidFill>
              <a:schemeClr val="dk2"/>
            </a:solidFill>
            <a:prstDash val="solid"/>
            <a:round/>
            <a:headEnd len="med" w="med" type="none"/>
            <a:tailEnd len="med" w="med" type="none"/>
          </a:ln>
        </p:spPr>
      </p:cxnSp>
      <p:cxnSp>
        <p:nvCxnSpPr>
          <p:cNvPr id="9014" name="Google Shape;9014;p124"/>
          <p:cNvCxnSpPr/>
          <p:nvPr/>
        </p:nvCxnSpPr>
        <p:spPr>
          <a:xfrm rot="10800000">
            <a:off x="5302509"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9015" name="Google Shape;9015;p124"/>
          <p:cNvCxnSpPr/>
          <p:nvPr/>
        </p:nvCxnSpPr>
        <p:spPr>
          <a:xfrm rot="10800000">
            <a:off x="6001916"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9016" name="Google Shape;9016;p124"/>
          <p:cNvCxnSpPr/>
          <p:nvPr/>
        </p:nvCxnSpPr>
        <p:spPr>
          <a:xfrm>
            <a:off x="3370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9017" name="Google Shape;9017;p124"/>
          <p:cNvCxnSpPr/>
          <p:nvPr/>
        </p:nvCxnSpPr>
        <p:spPr>
          <a:xfrm>
            <a:off x="5656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9018" name="Google Shape;9018;p124"/>
          <p:cNvCxnSpPr/>
          <p:nvPr/>
        </p:nvCxnSpPr>
        <p:spPr>
          <a:xfrm>
            <a:off x="3363693" y="3211275"/>
            <a:ext cx="2292900" cy="0"/>
          </a:xfrm>
          <a:prstGeom prst="straightConnector1">
            <a:avLst/>
          </a:prstGeom>
          <a:noFill/>
          <a:ln cap="flat" cmpd="sng" w="9525">
            <a:solidFill>
              <a:schemeClr val="dk2"/>
            </a:solidFill>
            <a:prstDash val="solid"/>
            <a:round/>
            <a:headEnd len="med" w="med" type="none"/>
            <a:tailEnd len="med" w="med" type="none"/>
          </a:ln>
        </p:spPr>
      </p:cxnSp>
      <p:sp>
        <p:nvSpPr>
          <p:cNvPr id="9019" name="Google Shape;9019;p124"/>
          <p:cNvSpPr txBox="1"/>
          <p:nvPr/>
        </p:nvSpPr>
        <p:spPr>
          <a:xfrm>
            <a:off x="3873950" y="3129643"/>
            <a:ext cx="39189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Transition layers</a:t>
            </a:r>
            <a:endParaRPr sz="10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3" name="Shape 9023"/>
        <p:cNvGrpSpPr/>
        <p:nvPr/>
      </p:nvGrpSpPr>
      <p:grpSpPr>
        <a:xfrm>
          <a:off x="0" y="0"/>
          <a:ext cx="0" cy="0"/>
          <a:chOff x="0" y="0"/>
          <a:chExt cx="0" cy="0"/>
        </a:xfrm>
      </p:grpSpPr>
      <p:pic>
        <p:nvPicPr>
          <p:cNvPr id="9024" name="Google Shape;9024;p125"/>
          <p:cNvPicPr preferRelativeResize="0"/>
          <p:nvPr/>
        </p:nvPicPr>
        <p:blipFill>
          <a:blip r:embed="rId3">
            <a:alphaModFix/>
          </a:blip>
          <a:stretch>
            <a:fillRect/>
          </a:stretch>
        </p:blipFill>
        <p:spPr>
          <a:xfrm>
            <a:off x="2692262" y="-1480625"/>
            <a:ext cx="3416424" cy="2038100"/>
          </a:xfrm>
          <a:prstGeom prst="rect">
            <a:avLst/>
          </a:prstGeom>
          <a:noFill/>
          <a:ln>
            <a:noFill/>
          </a:ln>
        </p:spPr>
      </p:pic>
      <p:sp>
        <p:nvSpPr>
          <p:cNvPr id="9025" name="Google Shape;9025;p125"/>
          <p:cNvSpPr/>
          <p:nvPr/>
        </p:nvSpPr>
        <p:spPr>
          <a:xfrm>
            <a:off x="926625"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9026" name="Google Shape;9026;p125"/>
          <p:cNvSpPr txBox="1"/>
          <p:nvPr/>
        </p:nvSpPr>
        <p:spPr>
          <a:xfrm>
            <a:off x="2534565" y="3953986"/>
            <a:ext cx="3840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9027" name="Google Shape;9027;p125"/>
          <p:cNvSpPr/>
          <p:nvPr/>
        </p:nvSpPr>
        <p:spPr>
          <a:xfrm>
            <a:off x="109611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9028" name="Google Shape;9028;p125"/>
          <p:cNvSpPr/>
          <p:nvPr/>
        </p:nvSpPr>
        <p:spPr>
          <a:xfrm>
            <a:off x="1252437"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0000">
            <a:noAutofit/>
          </a:bodyPr>
          <a:lstStyle/>
          <a:p>
            <a:pPr indent="0" lvl="0" marL="0" rtl="0" algn="ctr">
              <a:spcBef>
                <a:spcPts val="0"/>
              </a:spcBef>
              <a:spcAft>
                <a:spcPts val="0"/>
              </a:spcAft>
              <a:buNone/>
            </a:pPr>
            <a:r>
              <a:rPr lang="en" sz="900"/>
              <a:t>identity</a:t>
            </a:r>
            <a:endParaRPr sz="900"/>
          </a:p>
        </p:txBody>
      </p:sp>
      <p:sp>
        <p:nvSpPr>
          <p:cNvPr id="9029" name="Google Shape;9029;p125"/>
          <p:cNvSpPr/>
          <p:nvPr/>
        </p:nvSpPr>
        <p:spPr>
          <a:xfrm>
            <a:off x="1702124"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9030" name="Google Shape;9030;p125"/>
          <p:cNvSpPr/>
          <p:nvPr/>
        </p:nvSpPr>
        <p:spPr>
          <a:xfrm>
            <a:off x="2025576"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9031" name="Google Shape;9031;p125"/>
          <p:cNvSpPr/>
          <p:nvPr/>
        </p:nvSpPr>
        <p:spPr>
          <a:xfrm>
            <a:off x="2375100" y="2546700"/>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9032" name="Google Shape;9032;p125"/>
          <p:cNvSpPr/>
          <p:nvPr/>
        </p:nvSpPr>
        <p:spPr>
          <a:xfrm>
            <a:off x="2725625"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t>identity</a:t>
            </a:r>
            <a:endParaRPr sz="900"/>
          </a:p>
        </p:txBody>
      </p:sp>
      <p:sp>
        <p:nvSpPr>
          <p:cNvPr id="9033" name="Google Shape;9033;p125"/>
          <p:cNvSpPr/>
          <p:nvPr/>
        </p:nvSpPr>
        <p:spPr>
          <a:xfrm>
            <a:off x="3193967"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9034" name="Google Shape;9034;p125"/>
          <p:cNvSpPr/>
          <p:nvPr/>
        </p:nvSpPr>
        <p:spPr>
          <a:xfrm>
            <a:off x="3510190"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9035" name="Google Shape;9035;p125"/>
          <p:cNvSpPr/>
          <p:nvPr/>
        </p:nvSpPr>
        <p:spPr>
          <a:xfrm>
            <a:off x="3864510"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9036" name="Google Shape;9036;p125"/>
          <p:cNvSpPr/>
          <p:nvPr/>
        </p:nvSpPr>
        <p:spPr>
          <a:xfrm>
            <a:off x="4184387"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9037" name="Google Shape;9037;p125"/>
          <p:cNvSpPr/>
          <p:nvPr/>
        </p:nvSpPr>
        <p:spPr>
          <a:xfrm>
            <a:off x="184162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add</a:t>
            </a:r>
            <a:endParaRPr sz="800"/>
          </a:p>
        </p:txBody>
      </p:sp>
      <p:sp>
        <p:nvSpPr>
          <p:cNvPr id="9038" name="Google Shape;9038;p125"/>
          <p:cNvSpPr/>
          <p:nvPr/>
        </p:nvSpPr>
        <p:spPr>
          <a:xfrm>
            <a:off x="256624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9039" name="Google Shape;9039;p125"/>
          <p:cNvSpPr/>
          <p:nvPr/>
        </p:nvSpPr>
        <p:spPr>
          <a:xfrm>
            <a:off x="3359261" y="2152173"/>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9040" name="Google Shape;9040;p125"/>
          <p:cNvSpPr/>
          <p:nvPr/>
        </p:nvSpPr>
        <p:spPr>
          <a:xfrm>
            <a:off x="403987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9041" name="Google Shape;9041;p125"/>
          <p:cNvSpPr/>
          <p:nvPr/>
        </p:nvSpPr>
        <p:spPr>
          <a:xfrm>
            <a:off x="2309093" y="1762885"/>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sp>
        <p:nvSpPr>
          <p:cNvPr id="9042" name="Google Shape;9042;p125"/>
          <p:cNvSpPr/>
          <p:nvPr/>
        </p:nvSpPr>
        <p:spPr>
          <a:xfrm>
            <a:off x="2568350" y="3030375"/>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a:t>
            </a:r>
            <a:endParaRPr baseline="-25000" sz="1000"/>
          </a:p>
        </p:txBody>
      </p:sp>
      <p:sp>
        <p:nvSpPr>
          <p:cNvPr id="9043" name="Google Shape;9043;p125"/>
          <p:cNvSpPr/>
          <p:nvPr/>
        </p:nvSpPr>
        <p:spPr>
          <a:xfrm>
            <a:off x="2573649" y="3806400"/>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9044" name="Google Shape;9044;p125"/>
          <p:cNvSpPr/>
          <p:nvPr/>
        </p:nvSpPr>
        <p:spPr>
          <a:xfrm>
            <a:off x="256313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9045" name="Google Shape;9045;p125"/>
          <p:cNvSpPr txBox="1"/>
          <p:nvPr/>
        </p:nvSpPr>
        <p:spPr>
          <a:xfrm>
            <a:off x="254609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9046" name="Google Shape;9046;p125"/>
          <p:cNvCxnSpPr>
            <a:stCxn id="9043" idx="3"/>
            <a:endCxn id="9036" idx="2"/>
          </p:cNvCxnSpPr>
          <p:nvPr/>
        </p:nvCxnSpPr>
        <p:spPr>
          <a:xfrm flipH="1" rot="10800000">
            <a:off x="2858949" y="2832000"/>
            <a:ext cx="1455600" cy="1080600"/>
          </a:xfrm>
          <a:prstGeom prst="curvedConnector2">
            <a:avLst/>
          </a:prstGeom>
          <a:noFill/>
          <a:ln cap="flat" cmpd="sng" w="9525">
            <a:solidFill>
              <a:schemeClr val="dk2"/>
            </a:solidFill>
            <a:prstDash val="dot"/>
            <a:round/>
            <a:headEnd len="med" w="med" type="none"/>
            <a:tailEnd len="med" w="med" type="triangle"/>
          </a:ln>
        </p:spPr>
      </p:cxnSp>
      <p:cxnSp>
        <p:nvCxnSpPr>
          <p:cNvPr id="9047" name="Google Shape;9047;p125"/>
          <p:cNvCxnSpPr>
            <a:stCxn id="9043" idx="3"/>
            <a:endCxn id="9035" idx="2"/>
          </p:cNvCxnSpPr>
          <p:nvPr/>
        </p:nvCxnSpPr>
        <p:spPr>
          <a:xfrm flipH="1" rot="10800000">
            <a:off x="2858949" y="2832000"/>
            <a:ext cx="1135500" cy="1080600"/>
          </a:xfrm>
          <a:prstGeom prst="curvedConnector2">
            <a:avLst/>
          </a:prstGeom>
          <a:noFill/>
          <a:ln cap="flat" cmpd="sng" w="9525">
            <a:solidFill>
              <a:schemeClr val="dk2"/>
            </a:solidFill>
            <a:prstDash val="dot"/>
            <a:round/>
            <a:headEnd len="med" w="med" type="none"/>
            <a:tailEnd len="med" w="med" type="triangle"/>
          </a:ln>
        </p:spPr>
      </p:cxnSp>
      <p:cxnSp>
        <p:nvCxnSpPr>
          <p:cNvPr id="9048" name="Google Shape;9048;p125"/>
          <p:cNvCxnSpPr>
            <a:stCxn id="9043" idx="3"/>
            <a:endCxn id="9034" idx="2"/>
          </p:cNvCxnSpPr>
          <p:nvPr/>
        </p:nvCxnSpPr>
        <p:spPr>
          <a:xfrm flipH="1" rot="10800000">
            <a:off x="2858949" y="2832000"/>
            <a:ext cx="781200" cy="1080600"/>
          </a:xfrm>
          <a:prstGeom prst="curvedConnector2">
            <a:avLst/>
          </a:prstGeom>
          <a:noFill/>
          <a:ln cap="flat" cmpd="sng" w="9525">
            <a:solidFill>
              <a:schemeClr val="dk2"/>
            </a:solidFill>
            <a:prstDash val="dot"/>
            <a:round/>
            <a:headEnd len="med" w="med" type="none"/>
            <a:tailEnd len="med" w="med" type="triangle"/>
          </a:ln>
        </p:spPr>
      </p:cxnSp>
      <p:cxnSp>
        <p:nvCxnSpPr>
          <p:cNvPr id="9049" name="Google Shape;9049;p125"/>
          <p:cNvCxnSpPr>
            <a:stCxn id="9043" idx="3"/>
            <a:endCxn id="9033" idx="2"/>
          </p:cNvCxnSpPr>
          <p:nvPr/>
        </p:nvCxnSpPr>
        <p:spPr>
          <a:xfrm flipH="1" rot="10800000">
            <a:off x="2858949" y="2832000"/>
            <a:ext cx="465000" cy="1080600"/>
          </a:xfrm>
          <a:prstGeom prst="curvedConnector2">
            <a:avLst/>
          </a:prstGeom>
          <a:noFill/>
          <a:ln cap="flat" cmpd="sng" w="9525">
            <a:solidFill>
              <a:schemeClr val="dk2"/>
            </a:solidFill>
            <a:prstDash val="dot"/>
            <a:round/>
            <a:headEnd len="med" w="med" type="none"/>
            <a:tailEnd len="med" w="med" type="triangle"/>
          </a:ln>
        </p:spPr>
      </p:cxnSp>
      <p:cxnSp>
        <p:nvCxnSpPr>
          <p:cNvPr id="9050" name="Google Shape;9050;p125"/>
          <p:cNvCxnSpPr>
            <a:stCxn id="9043" idx="3"/>
            <a:endCxn id="9032" idx="2"/>
          </p:cNvCxnSpPr>
          <p:nvPr/>
        </p:nvCxnSpPr>
        <p:spPr>
          <a:xfrm flipH="1" rot="10800000">
            <a:off x="2858949" y="2832900"/>
            <a:ext cx="58800" cy="1079700"/>
          </a:xfrm>
          <a:prstGeom prst="curvedConnector2">
            <a:avLst/>
          </a:prstGeom>
          <a:noFill/>
          <a:ln cap="flat" cmpd="sng" w="9525">
            <a:solidFill>
              <a:schemeClr val="dk2"/>
            </a:solidFill>
            <a:prstDash val="dot"/>
            <a:round/>
            <a:headEnd len="med" w="med" type="none"/>
            <a:tailEnd len="med" w="med" type="triangle"/>
          </a:ln>
        </p:spPr>
      </p:cxnSp>
      <p:cxnSp>
        <p:nvCxnSpPr>
          <p:cNvPr id="9051" name="Google Shape;9051;p125"/>
          <p:cNvCxnSpPr>
            <a:stCxn id="9043" idx="1"/>
            <a:endCxn id="9029" idx="2"/>
          </p:cNvCxnSpPr>
          <p:nvPr/>
        </p:nvCxnSpPr>
        <p:spPr>
          <a:xfrm rot="10800000">
            <a:off x="1832049" y="2832900"/>
            <a:ext cx="741600" cy="1079700"/>
          </a:xfrm>
          <a:prstGeom prst="curvedConnector2">
            <a:avLst/>
          </a:prstGeom>
          <a:noFill/>
          <a:ln cap="flat" cmpd="sng" w="9525">
            <a:solidFill>
              <a:schemeClr val="dk2"/>
            </a:solidFill>
            <a:prstDash val="dot"/>
            <a:round/>
            <a:headEnd len="med" w="med" type="none"/>
            <a:tailEnd len="med" w="med" type="triangle"/>
          </a:ln>
        </p:spPr>
      </p:cxnSp>
      <p:cxnSp>
        <p:nvCxnSpPr>
          <p:cNvPr id="9052" name="Google Shape;9052;p125"/>
          <p:cNvCxnSpPr>
            <a:stCxn id="9043" idx="0"/>
            <a:endCxn id="9044" idx="1"/>
          </p:cNvCxnSpPr>
          <p:nvPr/>
        </p:nvCxnSpPr>
        <p:spPr>
          <a:xfrm flipH="1" rot="5400000">
            <a:off x="2634849" y="3724950"/>
            <a:ext cx="161700" cy="12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9053" name="Google Shape;9053;p125"/>
          <p:cNvCxnSpPr>
            <a:stCxn id="9044" idx="3"/>
            <a:endCxn id="9042" idx="2"/>
          </p:cNvCxnSpPr>
          <p:nvPr/>
        </p:nvCxnSpPr>
        <p:spPr>
          <a:xfrm flipH="1" rot="5400000">
            <a:off x="2625388" y="3328374"/>
            <a:ext cx="175200" cy="4200"/>
          </a:xfrm>
          <a:prstGeom prst="curvedConnector3">
            <a:avLst>
              <a:gd fmla="val 53729" name="adj1"/>
            </a:avLst>
          </a:prstGeom>
          <a:noFill/>
          <a:ln cap="flat" cmpd="sng" w="9525">
            <a:solidFill>
              <a:schemeClr val="dk2"/>
            </a:solidFill>
            <a:prstDash val="dot"/>
            <a:round/>
            <a:headEnd len="med" w="med" type="none"/>
            <a:tailEnd len="med" w="med" type="triangle"/>
          </a:ln>
        </p:spPr>
      </p:cxnSp>
      <p:cxnSp>
        <p:nvCxnSpPr>
          <p:cNvPr id="9054" name="Google Shape;9054;p125"/>
          <p:cNvCxnSpPr>
            <a:stCxn id="9042" idx="1"/>
            <a:endCxn id="9031" idx="2"/>
          </p:cNvCxnSpPr>
          <p:nvPr/>
        </p:nvCxnSpPr>
        <p:spPr>
          <a:xfrm rot="10800000">
            <a:off x="2505050" y="2832975"/>
            <a:ext cx="63300" cy="303600"/>
          </a:xfrm>
          <a:prstGeom prst="curvedConnector2">
            <a:avLst/>
          </a:prstGeom>
          <a:noFill/>
          <a:ln cap="flat" cmpd="sng" w="9525">
            <a:solidFill>
              <a:schemeClr val="dk2"/>
            </a:solidFill>
            <a:prstDash val="solid"/>
            <a:round/>
            <a:headEnd len="med" w="med" type="none"/>
            <a:tailEnd len="med" w="med" type="triangle"/>
          </a:ln>
        </p:spPr>
      </p:cxnSp>
      <p:cxnSp>
        <p:nvCxnSpPr>
          <p:cNvPr id="9055" name="Google Shape;9055;p125"/>
          <p:cNvCxnSpPr>
            <a:stCxn id="9042" idx="1"/>
            <a:endCxn id="9030" idx="2"/>
          </p:cNvCxnSpPr>
          <p:nvPr/>
        </p:nvCxnSpPr>
        <p:spPr>
          <a:xfrm rot="10800000">
            <a:off x="2155550" y="2832975"/>
            <a:ext cx="412800" cy="303600"/>
          </a:xfrm>
          <a:prstGeom prst="curvedConnector2">
            <a:avLst/>
          </a:prstGeom>
          <a:noFill/>
          <a:ln cap="flat" cmpd="sng" w="9525">
            <a:solidFill>
              <a:schemeClr val="dk2"/>
            </a:solidFill>
            <a:prstDash val="solid"/>
            <a:round/>
            <a:headEnd len="med" w="med" type="none"/>
            <a:tailEnd len="med" w="med" type="triangle"/>
          </a:ln>
        </p:spPr>
      </p:cxnSp>
      <p:cxnSp>
        <p:nvCxnSpPr>
          <p:cNvPr id="9056" name="Google Shape;9056;p125"/>
          <p:cNvCxnSpPr>
            <a:stCxn id="9042" idx="1"/>
            <a:endCxn id="9028" idx="2"/>
          </p:cNvCxnSpPr>
          <p:nvPr/>
        </p:nvCxnSpPr>
        <p:spPr>
          <a:xfrm rot="10800000">
            <a:off x="1444550" y="2832975"/>
            <a:ext cx="1123800" cy="303600"/>
          </a:xfrm>
          <a:prstGeom prst="curvedConnector2">
            <a:avLst/>
          </a:prstGeom>
          <a:noFill/>
          <a:ln cap="flat" cmpd="sng" w="9525">
            <a:solidFill>
              <a:schemeClr val="dk2"/>
            </a:solidFill>
            <a:prstDash val="solid"/>
            <a:round/>
            <a:headEnd len="med" w="med" type="none"/>
            <a:tailEnd len="med" w="med" type="triangle"/>
          </a:ln>
        </p:spPr>
      </p:cxnSp>
      <p:cxnSp>
        <p:nvCxnSpPr>
          <p:cNvPr id="9057" name="Google Shape;9057;p125"/>
          <p:cNvCxnSpPr>
            <a:stCxn id="9042" idx="1"/>
            <a:endCxn id="9025" idx="2"/>
          </p:cNvCxnSpPr>
          <p:nvPr/>
        </p:nvCxnSpPr>
        <p:spPr>
          <a:xfrm rot="10800000">
            <a:off x="1056650" y="2832975"/>
            <a:ext cx="1511700" cy="303600"/>
          </a:xfrm>
          <a:prstGeom prst="curvedConnector2">
            <a:avLst/>
          </a:prstGeom>
          <a:noFill/>
          <a:ln cap="flat" cmpd="sng" w="9525">
            <a:solidFill>
              <a:schemeClr val="dk2"/>
            </a:solidFill>
            <a:prstDash val="solid"/>
            <a:round/>
            <a:headEnd len="med" w="med" type="none"/>
            <a:tailEnd len="med" w="med" type="triangle"/>
          </a:ln>
        </p:spPr>
      </p:cxnSp>
      <p:cxnSp>
        <p:nvCxnSpPr>
          <p:cNvPr id="9058" name="Google Shape;9058;p125"/>
          <p:cNvCxnSpPr>
            <a:stCxn id="9025" idx="0"/>
            <a:endCxn id="9027" idx="2"/>
          </p:cNvCxnSpPr>
          <p:nvPr/>
        </p:nvCxnSpPr>
        <p:spPr>
          <a:xfrm rot="-5400000">
            <a:off x="1052175" y="2378700"/>
            <a:ext cx="172500" cy="1635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9059" name="Google Shape;9059;p125"/>
          <p:cNvCxnSpPr>
            <a:stCxn id="9028" idx="0"/>
            <a:endCxn id="9027" idx="2"/>
          </p:cNvCxnSpPr>
          <p:nvPr/>
        </p:nvCxnSpPr>
        <p:spPr>
          <a:xfrm flipH="1" rot="5400000">
            <a:off x="1245987" y="2348250"/>
            <a:ext cx="172500" cy="2244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9060" name="Google Shape;9060;p125"/>
          <p:cNvCxnSpPr>
            <a:stCxn id="9030" idx="0"/>
            <a:endCxn id="9037" idx="2"/>
          </p:cNvCxnSpPr>
          <p:nvPr/>
        </p:nvCxnSpPr>
        <p:spPr>
          <a:xfrm flipH="1" rot="5400000">
            <a:off x="1974426" y="2365500"/>
            <a:ext cx="172500" cy="1899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9061" name="Google Shape;9061;p125"/>
          <p:cNvCxnSpPr>
            <a:stCxn id="9031" idx="0"/>
            <a:endCxn id="9038" idx="2"/>
          </p:cNvCxnSpPr>
          <p:nvPr/>
        </p:nvCxnSpPr>
        <p:spPr>
          <a:xfrm rot="-5400000">
            <a:off x="2511450" y="2367900"/>
            <a:ext cx="172500" cy="1851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9062" name="Google Shape;9062;p125"/>
          <p:cNvCxnSpPr>
            <a:stCxn id="9029" idx="0"/>
            <a:endCxn id="9037" idx="2"/>
          </p:cNvCxnSpPr>
          <p:nvPr/>
        </p:nvCxnSpPr>
        <p:spPr>
          <a:xfrm rot="-5400000">
            <a:off x="1812674" y="2393700"/>
            <a:ext cx="172500" cy="1335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9063" name="Google Shape;9063;p125"/>
          <p:cNvCxnSpPr>
            <a:stCxn id="9032" idx="0"/>
            <a:endCxn id="9038" idx="2"/>
          </p:cNvCxnSpPr>
          <p:nvPr/>
        </p:nvCxnSpPr>
        <p:spPr>
          <a:xfrm flipH="1" rot="5400000">
            <a:off x="2717675" y="2346750"/>
            <a:ext cx="172500" cy="2274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9064" name="Google Shape;9064;p125"/>
          <p:cNvCxnSpPr>
            <a:stCxn id="9033" idx="0"/>
            <a:endCxn id="9039" idx="2"/>
          </p:cNvCxnSpPr>
          <p:nvPr/>
        </p:nvCxnSpPr>
        <p:spPr>
          <a:xfrm rot="-5400000">
            <a:off x="3317417" y="2379888"/>
            <a:ext cx="172500" cy="1593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9065" name="Google Shape;9065;p125"/>
          <p:cNvCxnSpPr>
            <a:stCxn id="9034" idx="0"/>
            <a:endCxn id="9039" idx="2"/>
          </p:cNvCxnSpPr>
          <p:nvPr/>
        </p:nvCxnSpPr>
        <p:spPr>
          <a:xfrm flipH="1" rot="5400000">
            <a:off x="3475540" y="2381088"/>
            <a:ext cx="172500" cy="1569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9066" name="Google Shape;9066;p125"/>
          <p:cNvCxnSpPr>
            <a:stCxn id="9035" idx="0"/>
            <a:endCxn id="9040" idx="2"/>
          </p:cNvCxnSpPr>
          <p:nvPr/>
        </p:nvCxnSpPr>
        <p:spPr>
          <a:xfrm rot="-5400000">
            <a:off x="3993510" y="2375250"/>
            <a:ext cx="171600" cy="1695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9067" name="Google Shape;9067;p125"/>
          <p:cNvCxnSpPr>
            <a:stCxn id="9036" idx="0"/>
            <a:endCxn id="9040" idx="2"/>
          </p:cNvCxnSpPr>
          <p:nvPr/>
        </p:nvCxnSpPr>
        <p:spPr>
          <a:xfrm flipH="1" rot="5400000">
            <a:off x="4153337" y="2384700"/>
            <a:ext cx="171600" cy="1506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9068" name="Google Shape;9068;p125"/>
          <p:cNvCxnSpPr>
            <a:stCxn id="9027" idx="0"/>
            <a:endCxn id="9041" idx="2"/>
          </p:cNvCxnSpPr>
          <p:nvPr/>
        </p:nvCxnSpPr>
        <p:spPr>
          <a:xfrm flipH="1" rot="10800000">
            <a:off x="1220162" y="2048986"/>
            <a:ext cx="1472100" cy="104100"/>
          </a:xfrm>
          <a:prstGeom prst="straightConnector1">
            <a:avLst/>
          </a:prstGeom>
          <a:noFill/>
          <a:ln cap="flat" cmpd="sng" w="9525">
            <a:solidFill>
              <a:schemeClr val="dk2"/>
            </a:solidFill>
            <a:prstDash val="solid"/>
            <a:round/>
            <a:headEnd len="med" w="med" type="none"/>
            <a:tailEnd len="med" w="med" type="none"/>
          </a:ln>
        </p:spPr>
      </p:cxnSp>
      <p:cxnSp>
        <p:nvCxnSpPr>
          <p:cNvPr id="9069" name="Google Shape;9069;p125"/>
          <p:cNvCxnSpPr>
            <a:stCxn id="9037" idx="0"/>
            <a:endCxn id="9041" idx="2"/>
          </p:cNvCxnSpPr>
          <p:nvPr/>
        </p:nvCxnSpPr>
        <p:spPr>
          <a:xfrm flipH="1" rot="10800000">
            <a:off x="1965675" y="2048986"/>
            <a:ext cx="726600" cy="104100"/>
          </a:xfrm>
          <a:prstGeom prst="straightConnector1">
            <a:avLst/>
          </a:prstGeom>
          <a:noFill/>
          <a:ln cap="flat" cmpd="sng" w="9525">
            <a:solidFill>
              <a:schemeClr val="dk2"/>
            </a:solidFill>
            <a:prstDash val="solid"/>
            <a:round/>
            <a:headEnd len="med" w="med" type="none"/>
            <a:tailEnd len="med" w="med" type="none"/>
          </a:ln>
        </p:spPr>
      </p:cxnSp>
      <p:cxnSp>
        <p:nvCxnSpPr>
          <p:cNvPr id="9070" name="Google Shape;9070;p125"/>
          <p:cNvCxnSpPr>
            <a:stCxn id="9038" idx="0"/>
            <a:endCxn id="9041" idx="2"/>
          </p:cNvCxnSpPr>
          <p:nvPr/>
        </p:nvCxnSpPr>
        <p:spPr>
          <a:xfrm flipH="1" rot="10800000">
            <a:off x="2690292" y="2048986"/>
            <a:ext cx="1800" cy="104100"/>
          </a:xfrm>
          <a:prstGeom prst="straightConnector1">
            <a:avLst/>
          </a:prstGeom>
          <a:noFill/>
          <a:ln cap="flat" cmpd="sng" w="9525">
            <a:solidFill>
              <a:schemeClr val="dk2"/>
            </a:solidFill>
            <a:prstDash val="solid"/>
            <a:round/>
            <a:headEnd len="med" w="med" type="none"/>
            <a:tailEnd len="med" w="med" type="none"/>
          </a:ln>
        </p:spPr>
      </p:cxnSp>
      <p:cxnSp>
        <p:nvCxnSpPr>
          <p:cNvPr id="9071" name="Google Shape;9071;p125"/>
          <p:cNvCxnSpPr>
            <a:stCxn id="9039" idx="0"/>
            <a:endCxn id="9041" idx="2"/>
          </p:cNvCxnSpPr>
          <p:nvPr/>
        </p:nvCxnSpPr>
        <p:spPr>
          <a:xfrm rot="10800000">
            <a:off x="2692211" y="2048973"/>
            <a:ext cx="791100" cy="103200"/>
          </a:xfrm>
          <a:prstGeom prst="straightConnector1">
            <a:avLst/>
          </a:prstGeom>
          <a:noFill/>
          <a:ln cap="flat" cmpd="sng" w="9525">
            <a:solidFill>
              <a:schemeClr val="dk2"/>
            </a:solidFill>
            <a:prstDash val="solid"/>
            <a:round/>
            <a:headEnd len="med" w="med" type="none"/>
            <a:tailEnd len="med" w="med" type="none"/>
          </a:ln>
        </p:spPr>
      </p:cxnSp>
      <p:cxnSp>
        <p:nvCxnSpPr>
          <p:cNvPr id="9072" name="Google Shape;9072;p125"/>
          <p:cNvCxnSpPr>
            <a:stCxn id="9040" idx="0"/>
            <a:endCxn id="9041" idx="2"/>
          </p:cNvCxnSpPr>
          <p:nvPr/>
        </p:nvCxnSpPr>
        <p:spPr>
          <a:xfrm rot="10800000">
            <a:off x="2692125" y="2048986"/>
            <a:ext cx="1471800" cy="104100"/>
          </a:xfrm>
          <a:prstGeom prst="straightConnector1">
            <a:avLst/>
          </a:prstGeom>
          <a:noFill/>
          <a:ln cap="flat" cmpd="sng" w="9525">
            <a:solidFill>
              <a:schemeClr val="dk2"/>
            </a:solidFill>
            <a:prstDash val="solid"/>
            <a:round/>
            <a:headEnd len="med" w="med" type="none"/>
            <a:tailEnd len="med" w="med" type="none"/>
          </a:ln>
        </p:spPr>
      </p:cxnSp>
      <p:cxnSp>
        <p:nvCxnSpPr>
          <p:cNvPr id="9073" name="Google Shape;9073;p125"/>
          <p:cNvCxnSpPr>
            <a:stCxn id="9041" idx="0"/>
            <a:endCxn id="9074" idx="2"/>
          </p:cNvCxnSpPr>
          <p:nvPr/>
        </p:nvCxnSpPr>
        <p:spPr>
          <a:xfrm flipH="1" rot="10800000">
            <a:off x="2692193" y="1627585"/>
            <a:ext cx="4800" cy="135300"/>
          </a:xfrm>
          <a:prstGeom prst="straightConnector1">
            <a:avLst/>
          </a:prstGeom>
          <a:noFill/>
          <a:ln cap="flat" cmpd="sng" w="9525">
            <a:solidFill>
              <a:schemeClr val="dk2"/>
            </a:solidFill>
            <a:prstDash val="solid"/>
            <a:round/>
            <a:headEnd len="med" w="med" type="none"/>
            <a:tailEnd len="med" w="med" type="triangle"/>
          </a:ln>
        </p:spPr>
      </p:cxnSp>
      <p:sp>
        <p:nvSpPr>
          <p:cNvPr id="9074" name="Google Shape;9074;p125"/>
          <p:cNvSpPr/>
          <p:nvPr/>
        </p:nvSpPr>
        <p:spPr>
          <a:xfrm>
            <a:off x="2554396" y="1415097"/>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9075" name="Google Shape;9075;p125"/>
          <p:cNvSpPr/>
          <p:nvPr/>
        </p:nvSpPr>
        <p:spPr>
          <a:xfrm>
            <a:off x="6563929" y="3030375"/>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a:t>
            </a:r>
            <a:endParaRPr baseline="-25000" sz="900"/>
          </a:p>
        </p:txBody>
      </p:sp>
      <p:sp>
        <p:nvSpPr>
          <p:cNvPr id="9076" name="Google Shape;9076;p125"/>
          <p:cNvSpPr/>
          <p:nvPr/>
        </p:nvSpPr>
        <p:spPr>
          <a:xfrm>
            <a:off x="6555474" y="380640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sp>
        <p:nvSpPr>
          <p:cNvPr id="9077" name="Google Shape;9077;p125"/>
          <p:cNvSpPr/>
          <p:nvPr/>
        </p:nvSpPr>
        <p:spPr>
          <a:xfrm>
            <a:off x="654051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9078" name="Google Shape;9078;p125"/>
          <p:cNvSpPr txBox="1"/>
          <p:nvPr/>
        </p:nvSpPr>
        <p:spPr>
          <a:xfrm>
            <a:off x="652347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9079" name="Google Shape;9079;p125"/>
          <p:cNvCxnSpPr>
            <a:stCxn id="9076" idx="0"/>
            <a:endCxn id="9077" idx="1"/>
          </p:cNvCxnSpPr>
          <p:nvPr/>
        </p:nvCxnSpPr>
        <p:spPr>
          <a:xfrm rot="-5400000">
            <a:off x="6608124" y="3722100"/>
            <a:ext cx="161700" cy="69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9080" name="Google Shape;9080;p125"/>
          <p:cNvCxnSpPr>
            <a:stCxn id="9077" idx="3"/>
            <a:endCxn id="9075" idx="2"/>
          </p:cNvCxnSpPr>
          <p:nvPr/>
        </p:nvCxnSpPr>
        <p:spPr>
          <a:xfrm rot="-5400000">
            <a:off x="6605618" y="3329724"/>
            <a:ext cx="175200" cy="1500"/>
          </a:xfrm>
          <a:prstGeom prst="curvedConnector3">
            <a:avLst>
              <a:gd fmla="val 53729" name="adj1"/>
            </a:avLst>
          </a:prstGeom>
          <a:noFill/>
          <a:ln cap="flat" cmpd="sng" w="9525">
            <a:solidFill>
              <a:schemeClr val="dk2"/>
            </a:solidFill>
            <a:prstDash val="dot"/>
            <a:round/>
            <a:headEnd len="med" w="med" type="none"/>
            <a:tailEnd len="med" w="med" type="triangle"/>
          </a:ln>
        </p:spPr>
      </p:cxnSp>
      <p:sp>
        <p:nvSpPr>
          <p:cNvPr id="9081" name="Google Shape;9081;p125"/>
          <p:cNvSpPr/>
          <p:nvPr/>
        </p:nvSpPr>
        <p:spPr>
          <a:xfrm>
            <a:off x="6100471"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9082" name="Google Shape;9082;p125"/>
          <p:cNvSpPr/>
          <p:nvPr/>
        </p:nvSpPr>
        <p:spPr>
          <a:xfrm>
            <a:off x="6412847"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9083" name="Google Shape;9083;p125"/>
          <p:cNvSpPr/>
          <p:nvPr/>
        </p:nvSpPr>
        <p:spPr>
          <a:xfrm>
            <a:off x="7055733" y="2563243"/>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9084" name="Google Shape;9084;p125"/>
          <p:cNvSpPr/>
          <p:nvPr/>
        </p:nvSpPr>
        <p:spPr>
          <a:xfrm>
            <a:off x="6735859" y="2563243"/>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9085" name="Google Shape;9085;p125"/>
          <p:cNvSpPr/>
          <p:nvPr/>
        </p:nvSpPr>
        <p:spPr>
          <a:xfrm>
            <a:off x="7708079" y="257184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9086" name="Google Shape;9086;p125"/>
          <p:cNvSpPr/>
          <p:nvPr/>
        </p:nvSpPr>
        <p:spPr>
          <a:xfrm>
            <a:off x="7381909" y="256427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9087" name="Google Shape;9087;p125"/>
          <p:cNvSpPr/>
          <p:nvPr/>
        </p:nvSpPr>
        <p:spPr>
          <a:xfrm>
            <a:off x="6245562" y="2191288"/>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9088" name="Google Shape;9088;p125"/>
          <p:cNvSpPr/>
          <p:nvPr/>
        </p:nvSpPr>
        <p:spPr>
          <a:xfrm>
            <a:off x="6903419" y="2196710"/>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9089" name="Google Shape;9089;p125"/>
          <p:cNvSpPr/>
          <p:nvPr/>
        </p:nvSpPr>
        <p:spPr>
          <a:xfrm>
            <a:off x="7561304" y="2182947"/>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9090" name="Google Shape;9090;p125"/>
          <p:cNvSpPr/>
          <p:nvPr/>
        </p:nvSpPr>
        <p:spPr>
          <a:xfrm>
            <a:off x="6717535" y="1735025"/>
            <a:ext cx="4128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identity</a:t>
            </a:r>
            <a:endParaRPr sz="900"/>
          </a:p>
        </p:txBody>
      </p:sp>
      <p:sp>
        <p:nvSpPr>
          <p:cNvPr id="9091" name="Google Shape;9091;p125"/>
          <p:cNvSpPr/>
          <p:nvPr/>
        </p:nvSpPr>
        <p:spPr>
          <a:xfrm>
            <a:off x="6396535" y="173502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9092" name="Google Shape;9092;p125"/>
          <p:cNvSpPr/>
          <p:nvPr/>
        </p:nvSpPr>
        <p:spPr>
          <a:xfrm>
            <a:off x="5644703" y="1728149"/>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9093" name="Google Shape;9093;p125"/>
          <p:cNvSpPr/>
          <p:nvPr/>
        </p:nvSpPr>
        <p:spPr>
          <a:xfrm>
            <a:off x="6075629" y="173502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9094" name="Google Shape;9094;p125"/>
          <p:cNvSpPr/>
          <p:nvPr/>
        </p:nvSpPr>
        <p:spPr>
          <a:xfrm>
            <a:off x="5841233"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9095" name="Google Shape;9095;p125"/>
          <p:cNvSpPr/>
          <p:nvPr/>
        </p:nvSpPr>
        <p:spPr>
          <a:xfrm>
            <a:off x="6579237"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9096" name="Google Shape;9096;p125"/>
          <p:cNvSpPr/>
          <p:nvPr/>
        </p:nvSpPr>
        <p:spPr>
          <a:xfrm>
            <a:off x="6953229" y="912684"/>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cxnSp>
        <p:nvCxnSpPr>
          <p:cNvPr id="9097" name="Google Shape;9097;p125"/>
          <p:cNvCxnSpPr>
            <a:stCxn id="9096" idx="0"/>
            <a:endCxn id="9098" idx="2"/>
          </p:cNvCxnSpPr>
          <p:nvPr/>
        </p:nvCxnSpPr>
        <p:spPr>
          <a:xfrm rot="10800000">
            <a:off x="7336329" y="770484"/>
            <a:ext cx="0" cy="142200"/>
          </a:xfrm>
          <a:prstGeom prst="straightConnector1">
            <a:avLst/>
          </a:prstGeom>
          <a:noFill/>
          <a:ln cap="flat" cmpd="sng" w="9525">
            <a:solidFill>
              <a:schemeClr val="dk2"/>
            </a:solidFill>
            <a:prstDash val="solid"/>
            <a:round/>
            <a:headEnd len="med" w="med" type="none"/>
            <a:tailEnd len="med" w="med" type="triangle"/>
          </a:ln>
        </p:spPr>
      </p:cxnSp>
      <p:sp>
        <p:nvSpPr>
          <p:cNvPr id="9098" name="Google Shape;9098;p125"/>
          <p:cNvSpPr/>
          <p:nvPr/>
        </p:nvSpPr>
        <p:spPr>
          <a:xfrm>
            <a:off x="7206417" y="55802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cxnSp>
        <p:nvCxnSpPr>
          <p:cNvPr id="9099" name="Google Shape;9099;p125"/>
          <p:cNvCxnSpPr>
            <a:stCxn id="9076" idx="3"/>
            <a:endCxn id="9085" idx="2"/>
          </p:cNvCxnSpPr>
          <p:nvPr/>
        </p:nvCxnSpPr>
        <p:spPr>
          <a:xfrm flipH="1" rot="10800000">
            <a:off x="6815574" y="2858100"/>
            <a:ext cx="1022700" cy="1054500"/>
          </a:xfrm>
          <a:prstGeom prst="curvedConnector2">
            <a:avLst/>
          </a:prstGeom>
          <a:noFill/>
          <a:ln cap="flat" cmpd="sng" w="9525">
            <a:solidFill>
              <a:schemeClr val="dk2"/>
            </a:solidFill>
            <a:prstDash val="dot"/>
            <a:round/>
            <a:headEnd len="med" w="med" type="none"/>
            <a:tailEnd len="med" w="med" type="triangle"/>
          </a:ln>
        </p:spPr>
      </p:cxnSp>
      <p:cxnSp>
        <p:nvCxnSpPr>
          <p:cNvPr id="9100" name="Google Shape;9100;p125"/>
          <p:cNvCxnSpPr>
            <a:stCxn id="9076" idx="3"/>
            <a:endCxn id="9083" idx="2"/>
          </p:cNvCxnSpPr>
          <p:nvPr/>
        </p:nvCxnSpPr>
        <p:spPr>
          <a:xfrm flipH="1" rot="10800000">
            <a:off x="6815574" y="2849400"/>
            <a:ext cx="370200" cy="1063200"/>
          </a:xfrm>
          <a:prstGeom prst="curvedConnector2">
            <a:avLst/>
          </a:prstGeom>
          <a:noFill/>
          <a:ln cap="flat" cmpd="sng" w="9525">
            <a:solidFill>
              <a:schemeClr val="dk2"/>
            </a:solidFill>
            <a:prstDash val="dot"/>
            <a:round/>
            <a:headEnd len="med" w="med" type="none"/>
            <a:tailEnd len="med" w="med" type="triangle"/>
          </a:ln>
        </p:spPr>
      </p:cxnSp>
      <p:cxnSp>
        <p:nvCxnSpPr>
          <p:cNvPr id="9101" name="Google Shape;9101;p125"/>
          <p:cNvCxnSpPr>
            <a:stCxn id="9085" idx="0"/>
            <a:endCxn id="9089" idx="2"/>
          </p:cNvCxnSpPr>
          <p:nvPr/>
        </p:nvCxnSpPr>
        <p:spPr>
          <a:xfrm flipH="1" rot="5400000">
            <a:off x="7680929" y="2414645"/>
            <a:ext cx="167700" cy="146700"/>
          </a:xfrm>
          <a:prstGeom prst="curvedConnector3">
            <a:avLst>
              <a:gd fmla="val 50029" name="adj1"/>
            </a:avLst>
          </a:prstGeom>
          <a:noFill/>
          <a:ln cap="flat" cmpd="sng" w="9525">
            <a:solidFill>
              <a:schemeClr val="dk2"/>
            </a:solidFill>
            <a:prstDash val="dot"/>
            <a:round/>
            <a:headEnd len="med" w="med" type="none"/>
            <a:tailEnd len="med" w="med" type="triangle"/>
          </a:ln>
        </p:spPr>
      </p:cxnSp>
      <p:cxnSp>
        <p:nvCxnSpPr>
          <p:cNvPr id="9102" name="Google Shape;9102;p125"/>
          <p:cNvCxnSpPr>
            <a:stCxn id="9083" idx="0"/>
            <a:endCxn id="9088" idx="2"/>
          </p:cNvCxnSpPr>
          <p:nvPr/>
        </p:nvCxnSpPr>
        <p:spPr>
          <a:xfrm flipH="1" rot="5400000">
            <a:off x="7036833" y="2414293"/>
            <a:ext cx="145500" cy="152400"/>
          </a:xfrm>
          <a:prstGeom prst="curvedConnector3">
            <a:avLst>
              <a:gd fmla="val 49977" name="adj1"/>
            </a:avLst>
          </a:prstGeom>
          <a:noFill/>
          <a:ln cap="flat" cmpd="sng" w="9525">
            <a:solidFill>
              <a:schemeClr val="dk2"/>
            </a:solidFill>
            <a:prstDash val="dot"/>
            <a:round/>
            <a:headEnd len="med" w="med" type="none"/>
            <a:tailEnd len="med" w="med" type="triangle"/>
          </a:ln>
        </p:spPr>
      </p:cxnSp>
      <p:cxnSp>
        <p:nvCxnSpPr>
          <p:cNvPr id="9103" name="Google Shape;9103;p125"/>
          <p:cNvCxnSpPr>
            <a:stCxn id="9076" idx="1"/>
            <a:endCxn id="9081" idx="2"/>
          </p:cNvCxnSpPr>
          <p:nvPr/>
        </p:nvCxnSpPr>
        <p:spPr>
          <a:xfrm rot="10800000">
            <a:off x="6230574" y="2850600"/>
            <a:ext cx="324900" cy="1062000"/>
          </a:xfrm>
          <a:prstGeom prst="curvedConnector2">
            <a:avLst/>
          </a:prstGeom>
          <a:noFill/>
          <a:ln cap="flat" cmpd="sng" w="9525">
            <a:solidFill>
              <a:schemeClr val="dk2"/>
            </a:solidFill>
            <a:prstDash val="dot"/>
            <a:round/>
            <a:headEnd len="med" w="med" type="none"/>
            <a:tailEnd len="med" w="med" type="triangle"/>
          </a:ln>
        </p:spPr>
      </p:cxnSp>
      <p:cxnSp>
        <p:nvCxnSpPr>
          <p:cNvPr id="9104" name="Google Shape;9104;p125"/>
          <p:cNvCxnSpPr>
            <a:stCxn id="9081" idx="0"/>
            <a:endCxn id="9087" idx="2"/>
          </p:cNvCxnSpPr>
          <p:nvPr/>
        </p:nvCxnSpPr>
        <p:spPr>
          <a:xfrm rot="-5400000">
            <a:off x="6227221" y="2415774"/>
            <a:ext cx="151800" cy="145200"/>
          </a:xfrm>
          <a:prstGeom prst="curvedConnector3">
            <a:avLst>
              <a:gd fmla="val 50028" name="adj1"/>
            </a:avLst>
          </a:prstGeom>
          <a:noFill/>
          <a:ln cap="flat" cmpd="sng" w="9525">
            <a:solidFill>
              <a:schemeClr val="dk2"/>
            </a:solidFill>
            <a:prstDash val="dot"/>
            <a:round/>
            <a:headEnd len="med" w="med" type="none"/>
            <a:tailEnd len="med" w="med" type="triangle"/>
          </a:ln>
        </p:spPr>
      </p:cxnSp>
      <p:cxnSp>
        <p:nvCxnSpPr>
          <p:cNvPr id="9105" name="Google Shape;9105;p125"/>
          <p:cNvCxnSpPr>
            <a:stCxn id="9075" idx="0"/>
            <a:endCxn id="9084" idx="2"/>
          </p:cNvCxnSpPr>
          <p:nvPr/>
        </p:nvCxnSpPr>
        <p:spPr>
          <a:xfrm rot="-5400000">
            <a:off x="6689479" y="2853975"/>
            <a:ext cx="180900" cy="1719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9106" name="Google Shape;9106;p125"/>
          <p:cNvCxnSpPr>
            <a:stCxn id="9075" idx="0"/>
            <a:endCxn id="9082" idx="2"/>
          </p:cNvCxnSpPr>
          <p:nvPr/>
        </p:nvCxnSpPr>
        <p:spPr>
          <a:xfrm flipH="1" rot="5400000">
            <a:off x="6528379" y="2864775"/>
            <a:ext cx="180000" cy="1512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9107" name="Google Shape;9107;p125"/>
          <p:cNvCxnSpPr>
            <a:stCxn id="9075" idx="3"/>
            <a:endCxn id="9086" idx="2"/>
          </p:cNvCxnSpPr>
          <p:nvPr/>
        </p:nvCxnSpPr>
        <p:spPr>
          <a:xfrm flipH="1" rot="10800000">
            <a:off x="6824029" y="2850375"/>
            <a:ext cx="687900" cy="286200"/>
          </a:xfrm>
          <a:prstGeom prst="curvedConnector2">
            <a:avLst/>
          </a:prstGeom>
          <a:noFill/>
          <a:ln cap="flat" cmpd="sng" w="9525">
            <a:solidFill>
              <a:schemeClr val="dk2"/>
            </a:solidFill>
            <a:prstDash val="solid"/>
            <a:round/>
            <a:headEnd len="med" w="med" type="none"/>
            <a:tailEnd len="med" w="med" type="triangle"/>
          </a:ln>
        </p:spPr>
      </p:cxnSp>
      <p:cxnSp>
        <p:nvCxnSpPr>
          <p:cNvPr id="9108" name="Google Shape;9108;p125"/>
          <p:cNvCxnSpPr>
            <a:stCxn id="9082" idx="0"/>
            <a:endCxn id="9087" idx="2"/>
          </p:cNvCxnSpPr>
          <p:nvPr/>
        </p:nvCxnSpPr>
        <p:spPr>
          <a:xfrm flipH="1" rot="5400000">
            <a:off x="6383297" y="2404674"/>
            <a:ext cx="151800" cy="167400"/>
          </a:xfrm>
          <a:prstGeom prst="curvedConnector3">
            <a:avLst>
              <a:gd fmla="val 50028" name="adj1"/>
            </a:avLst>
          </a:prstGeom>
          <a:noFill/>
          <a:ln cap="flat" cmpd="sng" w="9525">
            <a:solidFill>
              <a:schemeClr val="dk2"/>
            </a:solidFill>
            <a:prstDash val="solid"/>
            <a:round/>
            <a:headEnd len="med" w="med" type="none"/>
            <a:tailEnd len="med" w="med" type="triangle"/>
          </a:ln>
        </p:spPr>
      </p:cxnSp>
      <p:cxnSp>
        <p:nvCxnSpPr>
          <p:cNvPr id="9109" name="Google Shape;9109;p125"/>
          <p:cNvCxnSpPr>
            <a:stCxn id="9084" idx="0"/>
            <a:endCxn id="9088" idx="2"/>
          </p:cNvCxnSpPr>
          <p:nvPr/>
        </p:nvCxnSpPr>
        <p:spPr>
          <a:xfrm rot="-5400000">
            <a:off x="6877009" y="2406643"/>
            <a:ext cx="145500" cy="167700"/>
          </a:xfrm>
          <a:prstGeom prst="curvedConnector3">
            <a:avLst>
              <a:gd fmla="val 49977" name="adj1"/>
            </a:avLst>
          </a:prstGeom>
          <a:noFill/>
          <a:ln cap="flat" cmpd="sng" w="9525">
            <a:solidFill>
              <a:schemeClr val="dk2"/>
            </a:solidFill>
            <a:prstDash val="solid"/>
            <a:round/>
            <a:headEnd len="med" w="med" type="none"/>
            <a:tailEnd len="med" w="med" type="triangle"/>
          </a:ln>
        </p:spPr>
      </p:cxnSp>
      <p:cxnSp>
        <p:nvCxnSpPr>
          <p:cNvPr id="9110" name="Google Shape;9110;p125"/>
          <p:cNvCxnSpPr>
            <a:stCxn id="9086" idx="0"/>
            <a:endCxn id="9089" idx="2"/>
          </p:cNvCxnSpPr>
          <p:nvPr/>
        </p:nvCxnSpPr>
        <p:spPr>
          <a:xfrm rot="-5400000">
            <a:off x="7521559" y="2394475"/>
            <a:ext cx="160200" cy="1794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9111" name="Google Shape;9111;p125"/>
          <p:cNvCxnSpPr>
            <a:stCxn id="9088" idx="0"/>
            <a:endCxn id="9090" idx="2"/>
          </p:cNvCxnSpPr>
          <p:nvPr/>
        </p:nvCxnSpPr>
        <p:spPr>
          <a:xfrm flipH="1" rot="5400000">
            <a:off x="6890969" y="2054210"/>
            <a:ext cx="175500" cy="1095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9112" name="Google Shape;9112;p125"/>
          <p:cNvCxnSpPr>
            <a:stCxn id="9090" idx="0"/>
            <a:endCxn id="9095" idx="2"/>
          </p:cNvCxnSpPr>
          <p:nvPr/>
        </p:nvCxnSpPr>
        <p:spPr>
          <a:xfrm flipH="1" rot="5400000">
            <a:off x="6746035" y="1557125"/>
            <a:ext cx="141300" cy="2145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9113" name="Google Shape;9113;p125"/>
          <p:cNvCxnSpPr>
            <a:stCxn id="9091" idx="0"/>
            <a:endCxn id="9095" idx="2"/>
          </p:cNvCxnSpPr>
          <p:nvPr/>
        </p:nvCxnSpPr>
        <p:spPr>
          <a:xfrm rot="-5400000">
            <a:off x="6547285" y="1573025"/>
            <a:ext cx="141300" cy="1827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9114" name="Google Shape;9114;p125"/>
          <p:cNvCxnSpPr>
            <a:stCxn id="9093" idx="0"/>
            <a:endCxn id="9094" idx="2"/>
          </p:cNvCxnSpPr>
          <p:nvPr/>
        </p:nvCxnSpPr>
        <p:spPr>
          <a:xfrm flipH="1" rot="5400000">
            <a:off x="6017879" y="1547225"/>
            <a:ext cx="141300" cy="2343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9115" name="Google Shape;9115;p125"/>
          <p:cNvCxnSpPr>
            <a:stCxn id="9092" idx="0"/>
            <a:endCxn id="9094" idx="2"/>
          </p:cNvCxnSpPr>
          <p:nvPr/>
        </p:nvCxnSpPr>
        <p:spPr>
          <a:xfrm rot="-5400000">
            <a:off x="5805803" y="1562699"/>
            <a:ext cx="134400" cy="1965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9116" name="Google Shape;9116;p125"/>
          <p:cNvCxnSpPr>
            <a:stCxn id="9087" idx="0"/>
            <a:endCxn id="9091" idx="2"/>
          </p:cNvCxnSpPr>
          <p:nvPr/>
        </p:nvCxnSpPr>
        <p:spPr>
          <a:xfrm rot="-5400000">
            <a:off x="6366012" y="2030788"/>
            <a:ext cx="170100" cy="1509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9117" name="Google Shape;9117;p125"/>
          <p:cNvCxnSpPr>
            <a:stCxn id="9087" idx="0"/>
            <a:endCxn id="9093" idx="2"/>
          </p:cNvCxnSpPr>
          <p:nvPr/>
        </p:nvCxnSpPr>
        <p:spPr>
          <a:xfrm flipH="1" rot="5400000">
            <a:off x="6205662" y="2021338"/>
            <a:ext cx="170100" cy="1698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9118" name="Google Shape;9118;p125"/>
          <p:cNvCxnSpPr>
            <a:stCxn id="9094" idx="0"/>
            <a:endCxn id="9096" idx="2"/>
          </p:cNvCxnSpPr>
          <p:nvPr/>
        </p:nvCxnSpPr>
        <p:spPr>
          <a:xfrm flipH="1" rot="10800000">
            <a:off x="5971283" y="1199025"/>
            <a:ext cx="1365000" cy="173700"/>
          </a:xfrm>
          <a:prstGeom prst="straightConnector1">
            <a:avLst/>
          </a:prstGeom>
          <a:noFill/>
          <a:ln cap="flat" cmpd="sng" w="9525">
            <a:solidFill>
              <a:schemeClr val="dk2"/>
            </a:solidFill>
            <a:prstDash val="solid"/>
            <a:round/>
            <a:headEnd len="med" w="med" type="none"/>
            <a:tailEnd len="med" w="med" type="none"/>
          </a:ln>
        </p:spPr>
      </p:cxnSp>
      <p:cxnSp>
        <p:nvCxnSpPr>
          <p:cNvPr id="9119" name="Google Shape;9119;p125"/>
          <p:cNvCxnSpPr>
            <a:stCxn id="9095" idx="0"/>
            <a:endCxn id="9096" idx="2"/>
          </p:cNvCxnSpPr>
          <p:nvPr/>
        </p:nvCxnSpPr>
        <p:spPr>
          <a:xfrm flipH="1" rot="10800000">
            <a:off x="6709287" y="1199025"/>
            <a:ext cx="627000" cy="173700"/>
          </a:xfrm>
          <a:prstGeom prst="straightConnector1">
            <a:avLst/>
          </a:prstGeom>
          <a:noFill/>
          <a:ln cap="flat" cmpd="sng" w="9525">
            <a:solidFill>
              <a:schemeClr val="dk2"/>
            </a:solidFill>
            <a:prstDash val="solid"/>
            <a:round/>
            <a:headEnd len="med" w="med" type="none"/>
            <a:tailEnd len="med" w="med" type="none"/>
          </a:ln>
        </p:spPr>
      </p:cxnSp>
      <p:cxnSp>
        <p:nvCxnSpPr>
          <p:cNvPr id="9120" name="Google Shape;9120;p125"/>
          <p:cNvCxnSpPr>
            <a:stCxn id="9089" idx="0"/>
            <a:endCxn id="9096" idx="2"/>
          </p:cNvCxnSpPr>
          <p:nvPr/>
        </p:nvCxnSpPr>
        <p:spPr>
          <a:xfrm rot="10800000">
            <a:off x="7336454" y="1198947"/>
            <a:ext cx="354900" cy="984000"/>
          </a:xfrm>
          <a:prstGeom prst="straightConnector1">
            <a:avLst/>
          </a:prstGeom>
          <a:noFill/>
          <a:ln cap="flat" cmpd="sng" w="9525">
            <a:solidFill>
              <a:schemeClr val="dk2"/>
            </a:solidFill>
            <a:prstDash val="solid"/>
            <a:round/>
            <a:headEnd len="med" w="med" type="none"/>
            <a:tailEnd len="med" w="med" type="none"/>
          </a:ln>
        </p:spPr>
      </p:cxnSp>
      <p:sp>
        <p:nvSpPr>
          <p:cNvPr id="9121" name="Google Shape;9121;p125"/>
          <p:cNvSpPr txBox="1"/>
          <p:nvPr/>
        </p:nvSpPr>
        <p:spPr>
          <a:xfrm>
            <a:off x="6493053" y="3953964"/>
            <a:ext cx="7662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9122" name="Google Shape;9122;p125"/>
          <p:cNvCxnSpPr>
            <a:stCxn id="9075" idx="1"/>
            <a:endCxn id="9092" idx="2"/>
          </p:cNvCxnSpPr>
          <p:nvPr/>
        </p:nvCxnSpPr>
        <p:spPr>
          <a:xfrm rot="10800000">
            <a:off x="5774629" y="2014275"/>
            <a:ext cx="789300" cy="11223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6" name="Shape 9126"/>
        <p:cNvGrpSpPr/>
        <p:nvPr/>
      </p:nvGrpSpPr>
      <p:grpSpPr>
        <a:xfrm>
          <a:off x="0" y="0"/>
          <a:ext cx="0" cy="0"/>
          <a:chOff x="0" y="0"/>
          <a:chExt cx="0" cy="0"/>
        </a:xfrm>
      </p:grpSpPr>
      <p:sp>
        <p:nvSpPr>
          <p:cNvPr id="9127" name="Google Shape;9127;p126"/>
          <p:cNvSpPr/>
          <p:nvPr/>
        </p:nvSpPr>
        <p:spPr>
          <a:xfrm>
            <a:off x="5509175" y="1435125"/>
            <a:ext cx="1423500" cy="1399800"/>
          </a:xfrm>
          <a:prstGeom prst="cube">
            <a:avLst>
              <a:gd fmla="val 77881" name="adj"/>
            </a:avLst>
          </a:prstGeom>
          <a:solidFill>
            <a:srgbClr val="E69138"/>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126"/>
          <p:cNvSpPr/>
          <p:nvPr/>
        </p:nvSpPr>
        <p:spPr>
          <a:xfrm>
            <a:off x="2805679" y="3109184"/>
            <a:ext cx="460500" cy="1635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126"/>
          <p:cNvSpPr/>
          <p:nvPr/>
        </p:nvSpPr>
        <p:spPr>
          <a:xfrm>
            <a:off x="3081550" y="2340575"/>
            <a:ext cx="460500" cy="413400"/>
          </a:xfrm>
          <a:prstGeom prst="cube">
            <a:avLst>
              <a:gd fmla="val 53665"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126"/>
          <p:cNvSpPr/>
          <p:nvPr/>
        </p:nvSpPr>
        <p:spPr>
          <a:xfrm>
            <a:off x="3790101" y="3105686"/>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126"/>
          <p:cNvSpPr/>
          <p:nvPr/>
        </p:nvSpPr>
        <p:spPr>
          <a:xfrm>
            <a:off x="3793085" y="3380103"/>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126"/>
          <p:cNvSpPr/>
          <p:nvPr/>
        </p:nvSpPr>
        <p:spPr>
          <a:xfrm>
            <a:off x="3885612" y="3479697"/>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126"/>
          <p:cNvSpPr/>
          <p:nvPr/>
        </p:nvSpPr>
        <p:spPr>
          <a:xfrm>
            <a:off x="3978868" y="3479697"/>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126"/>
          <p:cNvSpPr/>
          <p:nvPr/>
        </p:nvSpPr>
        <p:spPr>
          <a:xfrm>
            <a:off x="3792355" y="3479697"/>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126"/>
          <p:cNvSpPr/>
          <p:nvPr/>
        </p:nvSpPr>
        <p:spPr>
          <a:xfrm>
            <a:off x="3794135" y="3380103"/>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126"/>
          <p:cNvSpPr/>
          <p:nvPr/>
        </p:nvSpPr>
        <p:spPr>
          <a:xfrm>
            <a:off x="3888110" y="3380103"/>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126"/>
          <p:cNvSpPr/>
          <p:nvPr/>
        </p:nvSpPr>
        <p:spPr>
          <a:xfrm>
            <a:off x="3983131" y="3380103"/>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38" name="Google Shape;9138;p126"/>
          <p:cNvCxnSpPr/>
          <p:nvPr/>
        </p:nvCxnSpPr>
        <p:spPr>
          <a:xfrm>
            <a:off x="3829028" y="3441489"/>
            <a:ext cx="282300" cy="0"/>
          </a:xfrm>
          <a:prstGeom prst="straightConnector1">
            <a:avLst/>
          </a:prstGeom>
          <a:noFill/>
          <a:ln cap="flat" cmpd="sng" w="9525">
            <a:solidFill>
              <a:schemeClr val="dk2"/>
            </a:solidFill>
            <a:prstDash val="solid"/>
            <a:round/>
            <a:headEnd len="med" w="med" type="none"/>
            <a:tailEnd len="med" w="med" type="none"/>
          </a:ln>
        </p:spPr>
      </p:cxnSp>
      <p:cxnSp>
        <p:nvCxnSpPr>
          <p:cNvPr id="9139" name="Google Shape;9139;p126"/>
          <p:cNvCxnSpPr/>
          <p:nvPr/>
        </p:nvCxnSpPr>
        <p:spPr>
          <a:xfrm>
            <a:off x="3860862" y="3408119"/>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9140" name="Google Shape;9140;p126"/>
          <p:cNvCxnSpPr/>
          <p:nvPr/>
        </p:nvCxnSpPr>
        <p:spPr>
          <a:xfrm>
            <a:off x="3791244" y="3578212"/>
            <a:ext cx="282300" cy="0"/>
          </a:xfrm>
          <a:prstGeom prst="straightConnector1">
            <a:avLst/>
          </a:prstGeom>
          <a:noFill/>
          <a:ln cap="flat" cmpd="sng" w="9525">
            <a:solidFill>
              <a:schemeClr val="dk2"/>
            </a:solidFill>
            <a:prstDash val="solid"/>
            <a:round/>
            <a:headEnd len="med" w="med" type="none"/>
            <a:tailEnd len="med" w="med" type="none"/>
          </a:ln>
        </p:spPr>
      </p:cxnSp>
      <p:cxnSp>
        <p:nvCxnSpPr>
          <p:cNvPr id="9141" name="Google Shape;9141;p126"/>
          <p:cNvCxnSpPr/>
          <p:nvPr/>
        </p:nvCxnSpPr>
        <p:spPr>
          <a:xfrm>
            <a:off x="3791244" y="3695430"/>
            <a:ext cx="282300" cy="0"/>
          </a:xfrm>
          <a:prstGeom prst="straightConnector1">
            <a:avLst/>
          </a:prstGeom>
          <a:noFill/>
          <a:ln cap="flat" cmpd="sng" w="9525">
            <a:solidFill>
              <a:schemeClr val="dk2"/>
            </a:solidFill>
            <a:prstDash val="solid"/>
            <a:round/>
            <a:headEnd len="med" w="med" type="none"/>
            <a:tailEnd len="med" w="med" type="none"/>
          </a:ln>
        </p:spPr>
      </p:cxnSp>
      <p:sp>
        <p:nvSpPr>
          <p:cNvPr id="9142" name="Google Shape;9142;p126"/>
          <p:cNvSpPr/>
          <p:nvPr/>
        </p:nvSpPr>
        <p:spPr>
          <a:xfrm>
            <a:off x="4076731" y="3444059"/>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9143" name="Google Shape;9143;p126"/>
          <p:cNvSpPr/>
          <p:nvPr/>
        </p:nvSpPr>
        <p:spPr>
          <a:xfrm>
            <a:off x="4113176" y="3409663"/>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9144" name="Google Shape;9144;p126"/>
          <p:cNvSpPr/>
          <p:nvPr/>
        </p:nvSpPr>
        <p:spPr>
          <a:xfrm>
            <a:off x="4143204" y="3382968"/>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9145" name="Google Shape;9145;p126"/>
          <p:cNvCxnSpPr/>
          <p:nvPr/>
        </p:nvCxnSpPr>
        <p:spPr>
          <a:xfrm flipH="1" rot="10800000">
            <a:off x="4074411" y="3477751"/>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9146" name="Google Shape;9146;p126"/>
          <p:cNvCxnSpPr/>
          <p:nvPr/>
        </p:nvCxnSpPr>
        <p:spPr>
          <a:xfrm flipH="1" rot="10800000">
            <a:off x="4074411" y="3591718"/>
            <a:ext cx="99900" cy="100800"/>
          </a:xfrm>
          <a:prstGeom prst="straightConnector1">
            <a:avLst/>
          </a:prstGeom>
          <a:noFill/>
          <a:ln cap="flat" cmpd="sng" w="9525">
            <a:solidFill>
              <a:schemeClr val="dk2"/>
            </a:solidFill>
            <a:prstDash val="solid"/>
            <a:round/>
            <a:headEnd len="med" w="med" type="none"/>
            <a:tailEnd len="med" w="med" type="none"/>
          </a:ln>
        </p:spPr>
      </p:cxnSp>
      <p:sp>
        <p:nvSpPr>
          <p:cNvPr id="9147" name="Google Shape;9147;p126"/>
          <p:cNvSpPr/>
          <p:nvPr/>
        </p:nvSpPr>
        <p:spPr>
          <a:xfrm>
            <a:off x="4517216" y="3109170"/>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126"/>
          <p:cNvSpPr/>
          <p:nvPr/>
        </p:nvSpPr>
        <p:spPr>
          <a:xfrm>
            <a:off x="4593289" y="3483181"/>
            <a:ext cx="93300" cy="100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126"/>
          <p:cNvSpPr/>
          <p:nvPr/>
        </p:nvSpPr>
        <p:spPr>
          <a:xfrm>
            <a:off x="4686546" y="3483181"/>
            <a:ext cx="93300" cy="100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126"/>
          <p:cNvSpPr/>
          <p:nvPr/>
        </p:nvSpPr>
        <p:spPr>
          <a:xfrm>
            <a:off x="4503365" y="3445795"/>
            <a:ext cx="190500" cy="33600"/>
          </a:xfrm>
          <a:prstGeom prst="parallelogram">
            <a:avLst>
              <a:gd fmla="val 94805"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126"/>
          <p:cNvSpPr/>
          <p:nvPr/>
        </p:nvSpPr>
        <p:spPr>
          <a:xfrm>
            <a:off x="4595784" y="3445492"/>
            <a:ext cx="129000" cy="336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126"/>
          <p:cNvSpPr/>
          <p:nvPr/>
        </p:nvSpPr>
        <p:spPr>
          <a:xfrm>
            <a:off x="4688593" y="3445452"/>
            <a:ext cx="129000" cy="33600"/>
          </a:xfrm>
          <a:prstGeom prst="parallelogram">
            <a:avLst>
              <a:gd fmla="val 9189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53" name="Google Shape;9153;p126"/>
          <p:cNvCxnSpPr/>
          <p:nvPr/>
        </p:nvCxnSpPr>
        <p:spPr>
          <a:xfrm>
            <a:off x="4536706" y="344497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9154" name="Google Shape;9154;p126"/>
          <p:cNvCxnSpPr/>
          <p:nvPr/>
        </p:nvCxnSpPr>
        <p:spPr>
          <a:xfrm>
            <a:off x="4498922" y="3581696"/>
            <a:ext cx="282300" cy="0"/>
          </a:xfrm>
          <a:prstGeom prst="straightConnector1">
            <a:avLst/>
          </a:prstGeom>
          <a:noFill/>
          <a:ln cap="flat" cmpd="sng" w="9525">
            <a:solidFill>
              <a:schemeClr val="dk2"/>
            </a:solidFill>
            <a:prstDash val="solid"/>
            <a:round/>
            <a:headEnd len="med" w="med" type="none"/>
            <a:tailEnd len="med" w="med" type="none"/>
          </a:ln>
        </p:spPr>
      </p:cxnSp>
      <p:cxnSp>
        <p:nvCxnSpPr>
          <p:cNvPr id="9155" name="Google Shape;9155;p126"/>
          <p:cNvCxnSpPr/>
          <p:nvPr/>
        </p:nvCxnSpPr>
        <p:spPr>
          <a:xfrm flipH="1" rot="10800000">
            <a:off x="4781570" y="3544153"/>
            <a:ext cx="38400" cy="38400"/>
          </a:xfrm>
          <a:prstGeom prst="straightConnector1">
            <a:avLst/>
          </a:prstGeom>
          <a:noFill/>
          <a:ln cap="flat" cmpd="sng" w="9525">
            <a:solidFill>
              <a:schemeClr val="dk2"/>
            </a:solidFill>
            <a:prstDash val="solid"/>
            <a:round/>
            <a:headEnd len="med" w="med" type="none"/>
            <a:tailEnd len="med" w="med" type="none"/>
          </a:ln>
        </p:spPr>
      </p:cxnSp>
      <p:sp>
        <p:nvSpPr>
          <p:cNvPr id="9156" name="Google Shape;9156;p126"/>
          <p:cNvSpPr/>
          <p:nvPr/>
        </p:nvSpPr>
        <p:spPr>
          <a:xfrm>
            <a:off x="4781218" y="3446389"/>
            <a:ext cx="38126" cy="134840"/>
          </a:xfrm>
          <a:custGeom>
            <a:rect b="b" l="l" r="r" t="t"/>
            <a:pathLst>
              <a:path extrusionOk="0" h="12382" w="3501">
                <a:moveTo>
                  <a:pt x="0" y="3453"/>
                </a:moveTo>
                <a:lnTo>
                  <a:pt x="3501" y="0"/>
                </a:lnTo>
                <a:lnTo>
                  <a:pt x="3501" y="9001"/>
                </a:lnTo>
                <a:lnTo>
                  <a:pt x="167" y="12382"/>
                </a:lnTo>
                <a:close/>
              </a:path>
            </a:pathLst>
          </a:custGeom>
          <a:solidFill>
            <a:srgbClr val="FFF2CC"/>
          </a:solidFill>
          <a:ln cap="flat" cmpd="sng" w="9525">
            <a:solidFill>
              <a:schemeClr val="dk2"/>
            </a:solidFill>
            <a:prstDash val="solid"/>
            <a:round/>
            <a:headEnd len="med" w="med" type="none"/>
            <a:tailEnd len="med" w="med" type="none"/>
          </a:ln>
        </p:spPr>
      </p:sp>
      <p:cxnSp>
        <p:nvCxnSpPr>
          <p:cNvPr id="9157" name="Google Shape;9157;p126"/>
          <p:cNvCxnSpPr/>
          <p:nvPr/>
        </p:nvCxnSpPr>
        <p:spPr>
          <a:xfrm flipH="1" rot="10800000">
            <a:off x="4128130" y="3533527"/>
            <a:ext cx="384000" cy="600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9158" name="Google Shape;9158;p126"/>
          <p:cNvSpPr/>
          <p:nvPr/>
        </p:nvSpPr>
        <p:spPr>
          <a:xfrm>
            <a:off x="4500033" y="3483181"/>
            <a:ext cx="93300" cy="100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126"/>
          <p:cNvSpPr/>
          <p:nvPr/>
        </p:nvSpPr>
        <p:spPr>
          <a:xfrm>
            <a:off x="5244350" y="3105675"/>
            <a:ext cx="460500" cy="1635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126"/>
          <p:cNvSpPr/>
          <p:nvPr/>
        </p:nvSpPr>
        <p:spPr>
          <a:xfrm>
            <a:off x="5244351" y="3427275"/>
            <a:ext cx="138000" cy="133800"/>
          </a:xfrm>
          <a:prstGeom prst="cube">
            <a:avLst>
              <a:gd fmla="val 28246"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61" name="Google Shape;9161;p126"/>
          <p:cNvCxnSpPr/>
          <p:nvPr/>
        </p:nvCxnSpPr>
        <p:spPr>
          <a:xfrm flipH="1" rot="10800000">
            <a:off x="4813012" y="3513034"/>
            <a:ext cx="437400" cy="1500"/>
          </a:xfrm>
          <a:prstGeom prst="curvedConnector3">
            <a:avLst>
              <a:gd fmla="val 50000" name="adj1"/>
            </a:avLst>
          </a:prstGeom>
          <a:noFill/>
          <a:ln cap="flat" cmpd="sng" w="19050">
            <a:solidFill>
              <a:srgbClr val="FF0000"/>
            </a:solidFill>
            <a:prstDash val="solid"/>
            <a:round/>
            <a:headEnd len="med" w="med" type="none"/>
            <a:tailEnd len="med" w="med" type="triangle"/>
          </a:ln>
        </p:spPr>
      </p:cxnSp>
      <p:pic>
        <p:nvPicPr>
          <p:cNvPr id="9162" name="Google Shape;9162;p126"/>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9163" name="Google Shape;9163;p126"/>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9164" name="Google Shape;9164;p126"/>
          <p:cNvGrpSpPr/>
          <p:nvPr/>
        </p:nvGrpSpPr>
        <p:grpSpPr>
          <a:xfrm>
            <a:off x="840807" y="2192929"/>
            <a:ext cx="383067" cy="413400"/>
            <a:chOff x="2476982" y="2030254"/>
            <a:chExt cx="383067" cy="413400"/>
          </a:xfrm>
        </p:grpSpPr>
        <p:sp>
          <p:nvSpPr>
            <p:cNvPr id="9165" name="Google Shape;9165;p126"/>
            <p:cNvSpPr/>
            <p:nvPr/>
          </p:nvSpPr>
          <p:spPr>
            <a:xfrm>
              <a:off x="2478823" y="2030254"/>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126"/>
            <p:cNvSpPr/>
            <p:nvPr/>
          </p:nvSpPr>
          <p:spPr>
            <a:xfrm>
              <a:off x="2571349" y="2129848"/>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126"/>
            <p:cNvSpPr/>
            <p:nvPr/>
          </p:nvSpPr>
          <p:spPr>
            <a:xfrm>
              <a:off x="2664605" y="2129848"/>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126"/>
            <p:cNvSpPr/>
            <p:nvPr/>
          </p:nvSpPr>
          <p:spPr>
            <a:xfrm>
              <a:off x="2478093" y="2129848"/>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126"/>
            <p:cNvSpPr/>
            <p:nvPr/>
          </p:nvSpPr>
          <p:spPr>
            <a:xfrm>
              <a:off x="2479873" y="2030254"/>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126"/>
            <p:cNvSpPr/>
            <p:nvPr/>
          </p:nvSpPr>
          <p:spPr>
            <a:xfrm>
              <a:off x="2573848" y="2030254"/>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126"/>
            <p:cNvSpPr/>
            <p:nvPr/>
          </p:nvSpPr>
          <p:spPr>
            <a:xfrm>
              <a:off x="2668868" y="2030254"/>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72" name="Google Shape;9172;p126"/>
            <p:cNvCxnSpPr/>
            <p:nvPr/>
          </p:nvCxnSpPr>
          <p:spPr>
            <a:xfrm>
              <a:off x="2514766" y="2091640"/>
              <a:ext cx="282300" cy="0"/>
            </a:xfrm>
            <a:prstGeom prst="straightConnector1">
              <a:avLst/>
            </a:prstGeom>
            <a:noFill/>
            <a:ln cap="flat" cmpd="sng" w="9525">
              <a:solidFill>
                <a:schemeClr val="dk2"/>
              </a:solidFill>
              <a:prstDash val="solid"/>
              <a:round/>
              <a:headEnd len="med" w="med" type="none"/>
              <a:tailEnd len="med" w="med" type="none"/>
            </a:ln>
          </p:spPr>
        </p:cxnSp>
        <p:cxnSp>
          <p:nvCxnSpPr>
            <p:cNvPr id="9173" name="Google Shape;9173;p126"/>
            <p:cNvCxnSpPr/>
            <p:nvPr/>
          </p:nvCxnSpPr>
          <p:spPr>
            <a:xfrm>
              <a:off x="2546599" y="2058270"/>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9174" name="Google Shape;9174;p126"/>
            <p:cNvCxnSpPr/>
            <p:nvPr/>
          </p:nvCxnSpPr>
          <p:spPr>
            <a:xfrm>
              <a:off x="2476982" y="222836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9175" name="Google Shape;9175;p126"/>
            <p:cNvCxnSpPr/>
            <p:nvPr/>
          </p:nvCxnSpPr>
          <p:spPr>
            <a:xfrm>
              <a:off x="2476982" y="2345581"/>
              <a:ext cx="282300" cy="0"/>
            </a:xfrm>
            <a:prstGeom prst="straightConnector1">
              <a:avLst/>
            </a:prstGeom>
            <a:noFill/>
            <a:ln cap="flat" cmpd="sng" w="9525">
              <a:solidFill>
                <a:schemeClr val="dk2"/>
              </a:solidFill>
              <a:prstDash val="solid"/>
              <a:round/>
              <a:headEnd len="med" w="med" type="none"/>
              <a:tailEnd len="med" w="med" type="none"/>
            </a:ln>
          </p:spPr>
        </p:cxnSp>
        <p:sp>
          <p:nvSpPr>
            <p:cNvPr id="9176" name="Google Shape;9176;p126"/>
            <p:cNvSpPr/>
            <p:nvPr/>
          </p:nvSpPr>
          <p:spPr>
            <a:xfrm>
              <a:off x="2762469" y="2094211"/>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9177" name="Google Shape;9177;p126"/>
            <p:cNvSpPr/>
            <p:nvPr/>
          </p:nvSpPr>
          <p:spPr>
            <a:xfrm>
              <a:off x="2798913" y="2059814"/>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9178" name="Google Shape;9178;p126"/>
            <p:cNvSpPr/>
            <p:nvPr/>
          </p:nvSpPr>
          <p:spPr>
            <a:xfrm>
              <a:off x="2828942" y="2033119"/>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9179" name="Google Shape;9179;p126"/>
            <p:cNvCxnSpPr/>
            <p:nvPr/>
          </p:nvCxnSpPr>
          <p:spPr>
            <a:xfrm flipH="1" rot="10800000">
              <a:off x="2760149" y="2127902"/>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9180" name="Google Shape;9180;p126"/>
            <p:cNvCxnSpPr/>
            <p:nvPr/>
          </p:nvCxnSpPr>
          <p:spPr>
            <a:xfrm flipH="1" rot="10800000">
              <a:off x="2760149" y="2241869"/>
              <a:ext cx="99900" cy="100800"/>
            </a:xfrm>
            <a:prstGeom prst="straightConnector1">
              <a:avLst/>
            </a:prstGeom>
            <a:noFill/>
            <a:ln cap="flat" cmpd="sng" w="9525">
              <a:solidFill>
                <a:schemeClr val="dk2"/>
              </a:solidFill>
              <a:prstDash val="solid"/>
              <a:round/>
              <a:headEnd len="med" w="med" type="none"/>
              <a:tailEnd len="med" w="med" type="none"/>
            </a:ln>
          </p:spPr>
        </p:cxnSp>
      </p:grpSp>
      <p:cxnSp>
        <p:nvCxnSpPr>
          <p:cNvPr id="9181" name="Google Shape;9181;p126"/>
          <p:cNvCxnSpPr/>
          <p:nvPr/>
        </p:nvCxnSpPr>
        <p:spPr>
          <a:xfrm>
            <a:off x="1253112" y="2398275"/>
            <a:ext cx="1356000" cy="15000"/>
          </a:xfrm>
          <a:prstGeom prst="curvedConnector3">
            <a:avLst>
              <a:gd fmla="val 50000" name="adj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185" name="Shape 9185"/>
        <p:cNvGrpSpPr/>
        <p:nvPr/>
      </p:nvGrpSpPr>
      <p:grpSpPr>
        <a:xfrm>
          <a:off x="0" y="0"/>
          <a:ext cx="0" cy="0"/>
          <a:chOff x="0" y="0"/>
          <a:chExt cx="0" cy="0"/>
        </a:xfrm>
      </p:grpSpPr>
      <p:sp>
        <p:nvSpPr>
          <p:cNvPr id="9186" name="Google Shape;9186;p127"/>
          <p:cNvSpPr/>
          <p:nvPr/>
        </p:nvSpPr>
        <p:spPr>
          <a:xfrm>
            <a:off x="1873675" y="1228964"/>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127"/>
          <p:cNvSpPr/>
          <p:nvPr/>
        </p:nvSpPr>
        <p:spPr>
          <a:xfrm>
            <a:off x="3002214" y="1229000"/>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127"/>
          <p:cNvSpPr/>
          <p:nvPr/>
        </p:nvSpPr>
        <p:spPr>
          <a:xfrm>
            <a:off x="3002214" y="1685290"/>
            <a:ext cx="198000" cy="220200"/>
          </a:xfrm>
          <a:prstGeom prst="cube">
            <a:avLst>
              <a:gd fmla="val 28246" name="adj"/>
            </a:avLst>
          </a:prstGeom>
          <a:gradFill>
            <a:gsLst>
              <a:gs pos="0">
                <a:srgbClr val="00FFFF"/>
              </a:gs>
              <a:gs pos="100000">
                <a:srgbClr val="B0DAF1"/>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127"/>
          <p:cNvSpPr/>
          <p:nvPr/>
        </p:nvSpPr>
        <p:spPr>
          <a:xfrm>
            <a:off x="4414901" y="1223243"/>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27"/>
          <p:cNvSpPr/>
          <p:nvPr/>
        </p:nvSpPr>
        <p:spPr>
          <a:xfrm>
            <a:off x="5438467" y="1228977"/>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91" name="Google Shape;9191;p127"/>
          <p:cNvCxnSpPr/>
          <p:nvPr/>
        </p:nvCxnSpPr>
        <p:spPr>
          <a:xfrm>
            <a:off x="5492686" y="1712654"/>
            <a:ext cx="405300" cy="0"/>
          </a:xfrm>
          <a:prstGeom prst="straightConnector1">
            <a:avLst/>
          </a:prstGeom>
          <a:noFill/>
          <a:ln cap="flat" cmpd="sng" w="9525">
            <a:solidFill>
              <a:schemeClr val="dk2"/>
            </a:solidFill>
            <a:prstDash val="solid"/>
            <a:round/>
            <a:headEnd len="med" w="med" type="none"/>
            <a:tailEnd len="med" w="med" type="none"/>
          </a:ln>
        </p:spPr>
      </p:cxnSp>
      <p:grpSp>
        <p:nvGrpSpPr>
          <p:cNvPr id="9192" name="Google Shape;9192;p127"/>
          <p:cNvGrpSpPr/>
          <p:nvPr/>
        </p:nvGrpSpPr>
        <p:grpSpPr>
          <a:xfrm>
            <a:off x="5438484" y="1704704"/>
            <a:ext cx="458224" cy="227991"/>
            <a:chOff x="5668659" y="1713442"/>
            <a:chExt cx="458224" cy="227991"/>
          </a:xfrm>
        </p:grpSpPr>
        <p:grpSp>
          <p:nvGrpSpPr>
            <p:cNvPr id="9193" name="Google Shape;9193;p127"/>
            <p:cNvGrpSpPr/>
            <p:nvPr/>
          </p:nvGrpSpPr>
          <p:grpSpPr>
            <a:xfrm>
              <a:off x="5802485" y="1713507"/>
              <a:ext cx="188679" cy="227926"/>
              <a:chOff x="5802485" y="1713507"/>
              <a:chExt cx="188679" cy="227926"/>
            </a:xfrm>
          </p:grpSpPr>
          <p:sp>
            <p:nvSpPr>
              <p:cNvPr id="9194" name="Google Shape;9194;p12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12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6" name="Google Shape;9196;p127"/>
            <p:cNvGrpSpPr/>
            <p:nvPr/>
          </p:nvGrpSpPr>
          <p:grpSpPr>
            <a:xfrm>
              <a:off x="5936312" y="1713442"/>
              <a:ext cx="190570" cy="227991"/>
              <a:chOff x="5936312" y="1713442"/>
              <a:chExt cx="190570" cy="227991"/>
            </a:xfrm>
          </p:grpSpPr>
          <p:sp>
            <p:nvSpPr>
              <p:cNvPr id="9197" name="Google Shape;9197;p12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12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12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200" name="Google Shape;9200;p127"/>
            <p:cNvGrpSpPr/>
            <p:nvPr/>
          </p:nvGrpSpPr>
          <p:grpSpPr>
            <a:xfrm>
              <a:off x="5668659" y="1714000"/>
              <a:ext cx="193488" cy="227433"/>
              <a:chOff x="5668659" y="1714000"/>
              <a:chExt cx="193488" cy="227433"/>
            </a:xfrm>
          </p:grpSpPr>
          <p:sp>
            <p:nvSpPr>
              <p:cNvPr id="9201" name="Google Shape;9201;p12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12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03" name="Google Shape;9203;p127"/>
          <p:cNvSpPr/>
          <p:nvPr/>
        </p:nvSpPr>
        <p:spPr>
          <a:xfrm>
            <a:off x="3633847" y="1099775"/>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127"/>
          <p:cNvSpPr/>
          <p:nvPr/>
        </p:nvSpPr>
        <p:spPr>
          <a:xfrm>
            <a:off x="6501812" y="1685290"/>
            <a:ext cx="198000" cy="220200"/>
          </a:xfrm>
          <a:prstGeom prst="cube">
            <a:avLst>
              <a:gd fmla="val 28246" name="adj"/>
            </a:avLst>
          </a:prstGeom>
          <a:gradFill>
            <a:gsLst>
              <a:gs pos="0">
                <a:srgbClr val="00FFFF"/>
              </a:gs>
              <a:gs pos="100000">
                <a:srgbClr val="B0DAF1"/>
              </a:gs>
            </a:gsLst>
            <a:lin ang="0" scaled="0"/>
          </a:gra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05" name="Google Shape;9205;p127"/>
          <p:cNvCxnSpPr/>
          <p:nvPr/>
        </p:nvCxnSpPr>
        <p:spPr>
          <a:xfrm flipH="1" rot="10800000">
            <a:off x="5882822" y="1817493"/>
            <a:ext cx="627600" cy="24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9206" name="Google Shape;9206;p127"/>
          <p:cNvGrpSpPr/>
          <p:nvPr/>
        </p:nvGrpSpPr>
        <p:grpSpPr>
          <a:xfrm>
            <a:off x="1873680" y="1600871"/>
            <a:ext cx="570552" cy="583354"/>
            <a:chOff x="506259" y="2370079"/>
            <a:chExt cx="560574" cy="638941"/>
          </a:xfrm>
        </p:grpSpPr>
        <p:grpSp>
          <p:nvGrpSpPr>
            <p:cNvPr id="9207" name="Google Shape;9207;p127"/>
            <p:cNvGrpSpPr/>
            <p:nvPr/>
          </p:nvGrpSpPr>
          <p:grpSpPr>
            <a:xfrm>
              <a:off x="608609" y="2370079"/>
              <a:ext cx="458224" cy="523616"/>
              <a:chOff x="608609" y="2370079"/>
              <a:chExt cx="458224" cy="523616"/>
            </a:xfrm>
          </p:grpSpPr>
          <p:grpSp>
            <p:nvGrpSpPr>
              <p:cNvPr id="9208" name="Google Shape;9208;p127"/>
              <p:cNvGrpSpPr/>
              <p:nvPr/>
            </p:nvGrpSpPr>
            <p:grpSpPr>
              <a:xfrm>
                <a:off x="608609" y="2665704"/>
                <a:ext cx="458224" cy="227991"/>
                <a:chOff x="5668659" y="1713442"/>
                <a:chExt cx="458224" cy="227991"/>
              </a:xfrm>
            </p:grpSpPr>
            <p:grpSp>
              <p:nvGrpSpPr>
                <p:cNvPr id="9209" name="Google Shape;9209;p127"/>
                <p:cNvGrpSpPr/>
                <p:nvPr/>
              </p:nvGrpSpPr>
              <p:grpSpPr>
                <a:xfrm>
                  <a:off x="5802485" y="1713507"/>
                  <a:ext cx="188679" cy="227926"/>
                  <a:chOff x="5802485" y="1713507"/>
                  <a:chExt cx="188679" cy="227926"/>
                </a:xfrm>
              </p:grpSpPr>
              <p:sp>
                <p:nvSpPr>
                  <p:cNvPr id="9210" name="Google Shape;9210;p12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2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2" name="Google Shape;9212;p127"/>
                <p:cNvGrpSpPr/>
                <p:nvPr/>
              </p:nvGrpSpPr>
              <p:grpSpPr>
                <a:xfrm>
                  <a:off x="5936312" y="1713442"/>
                  <a:ext cx="190570" cy="227991"/>
                  <a:chOff x="5936312" y="1713442"/>
                  <a:chExt cx="190570" cy="227991"/>
                </a:xfrm>
              </p:grpSpPr>
              <p:sp>
                <p:nvSpPr>
                  <p:cNvPr id="9213" name="Google Shape;9213;p12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12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12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216" name="Google Shape;9216;p127"/>
                <p:cNvGrpSpPr/>
                <p:nvPr/>
              </p:nvGrpSpPr>
              <p:grpSpPr>
                <a:xfrm>
                  <a:off x="5668659" y="1714000"/>
                  <a:ext cx="193488" cy="227433"/>
                  <a:chOff x="5668659" y="1714000"/>
                  <a:chExt cx="193488" cy="227433"/>
                </a:xfrm>
              </p:grpSpPr>
              <p:sp>
                <p:nvSpPr>
                  <p:cNvPr id="9217" name="Google Shape;9217;p12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12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19" name="Google Shape;9219;p127"/>
              <p:cNvGrpSpPr/>
              <p:nvPr/>
            </p:nvGrpSpPr>
            <p:grpSpPr>
              <a:xfrm>
                <a:off x="608609" y="2511879"/>
                <a:ext cx="458224" cy="227991"/>
                <a:chOff x="5668659" y="1713442"/>
                <a:chExt cx="458224" cy="227991"/>
              </a:xfrm>
            </p:grpSpPr>
            <p:grpSp>
              <p:nvGrpSpPr>
                <p:cNvPr id="9220" name="Google Shape;9220;p127"/>
                <p:cNvGrpSpPr/>
                <p:nvPr/>
              </p:nvGrpSpPr>
              <p:grpSpPr>
                <a:xfrm>
                  <a:off x="5802485" y="1713507"/>
                  <a:ext cx="188679" cy="227926"/>
                  <a:chOff x="5802485" y="1713507"/>
                  <a:chExt cx="188679" cy="227926"/>
                </a:xfrm>
              </p:grpSpPr>
              <p:sp>
                <p:nvSpPr>
                  <p:cNvPr id="9221" name="Google Shape;9221;p12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12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3" name="Google Shape;9223;p127"/>
                <p:cNvGrpSpPr/>
                <p:nvPr/>
              </p:nvGrpSpPr>
              <p:grpSpPr>
                <a:xfrm>
                  <a:off x="5936312" y="1713442"/>
                  <a:ext cx="190570" cy="227991"/>
                  <a:chOff x="5936312" y="1713442"/>
                  <a:chExt cx="190570" cy="227991"/>
                </a:xfrm>
              </p:grpSpPr>
              <p:sp>
                <p:nvSpPr>
                  <p:cNvPr id="9224" name="Google Shape;9224;p12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12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12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227" name="Google Shape;9227;p127"/>
                <p:cNvGrpSpPr/>
                <p:nvPr/>
              </p:nvGrpSpPr>
              <p:grpSpPr>
                <a:xfrm>
                  <a:off x="5668659" y="1714000"/>
                  <a:ext cx="193488" cy="227433"/>
                  <a:chOff x="5668659" y="1714000"/>
                  <a:chExt cx="193488" cy="227433"/>
                </a:xfrm>
              </p:grpSpPr>
              <p:sp>
                <p:nvSpPr>
                  <p:cNvPr id="9228" name="Google Shape;9228;p12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12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30" name="Google Shape;9230;p127"/>
              <p:cNvGrpSpPr/>
              <p:nvPr/>
            </p:nvGrpSpPr>
            <p:grpSpPr>
              <a:xfrm>
                <a:off x="608609" y="2370079"/>
                <a:ext cx="458224" cy="227991"/>
                <a:chOff x="5668659" y="1713442"/>
                <a:chExt cx="458224" cy="227991"/>
              </a:xfrm>
            </p:grpSpPr>
            <p:grpSp>
              <p:nvGrpSpPr>
                <p:cNvPr id="9231" name="Google Shape;9231;p127"/>
                <p:cNvGrpSpPr/>
                <p:nvPr/>
              </p:nvGrpSpPr>
              <p:grpSpPr>
                <a:xfrm>
                  <a:off x="5802485" y="1713507"/>
                  <a:ext cx="188679" cy="227926"/>
                  <a:chOff x="5802485" y="1713507"/>
                  <a:chExt cx="188679" cy="227926"/>
                </a:xfrm>
              </p:grpSpPr>
              <p:sp>
                <p:nvSpPr>
                  <p:cNvPr id="9232" name="Google Shape;9232;p12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12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4" name="Google Shape;9234;p127"/>
                <p:cNvGrpSpPr/>
                <p:nvPr/>
              </p:nvGrpSpPr>
              <p:grpSpPr>
                <a:xfrm>
                  <a:off x="5936312" y="1713442"/>
                  <a:ext cx="190570" cy="227991"/>
                  <a:chOff x="5936312" y="1713442"/>
                  <a:chExt cx="190570" cy="227991"/>
                </a:xfrm>
              </p:grpSpPr>
              <p:sp>
                <p:nvSpPr>
                  <p:cNvPr id="9235" name="Google Shape;9235;p12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12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12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238" name="Google Shape;9238;p127"/>
                <p:cNvGrpSpPr/>
                <p:nvPr/>
              </p:nvGrpSpPr>
              <p:grpSpPr>
                <a:xfrm>
                  <a:off x="5668659" y="1714000"/>
                  <a:ext cx="193488" cy="227433"/>
                  <a:chOff x="5668659" y="1714000"/>
                  <a:chExt cx="193488" cy="227433"/>
                </a:xfrm>
              </p:grpSpPr>
              <p:sp>
                <p:nvSpPr>
                  <p:cNvPr id="9239" name="Google Shape;9239;p12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12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241" name="Google Shape;9241;p127"/>
            <p:cNvGrpSpPr/>
            <p:nvPr/>
          </p:nvGrpSpPr>
          <p:grpSpPr>
            <a:xfrm>
              <a:off x="558859" y="2427004"/>
              <a:ext cx="458224" cy="523616"/>
              <a:chOff x="608609" y="2370079"/>
              <a:chExt cx="458224" cy="523616"/>
            </a:xfrm>
          </p:grpSpPr>
          <p:grpSp>
            <p:nvGrpSpPr>
              <p:cNvPr id="9242" name="Google Shape;9242;p127"/>
              <p:cNvGrpSpPr/>
              <p:nvPr/>
            </p:nvGrpSpPr>
            <p:grpSpPr>
              <a:xfrm>
                <a:off x="608609" y="2665704"/>
                <a:ext cx="458224" cy="227991"/>
                <a:chOff x="5668659" y="1713442"/>
                <a:chExt cx="458224" cy="227991"/>
              </a:xfrm>
            </p:grpSpPr>
            <p:grpSp>
              <p:nvGrpSpPr>
                <p:cNvPr id="9243" name="Google Shape;9243;p127"/>
                <p:cNvGrpSpPr/>
                <p:nvPr/>
              </p:nvGrpSpPr>
              <p:grpSpPr>
                <a:xfrm>
                  <a:off x="5802485" y="1713507"/>
                  <a:ext cx="188679" cy="227926"/>
                  <a:chOff x="5802485" y="1713507"/>
                  <a:chExt cx="188679" cy="227926"/>
                </a:xfrm>
              </p:grpSpPr>
              <p:sp>
                <p:nvSpPr>
                  <p:cNvPr id="9244" name="Google Shape;9244;p12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12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6" name="Google Shape;9246;p127"/>
                <p:cNvGrpSpPr/>
                <p:nvPr/>
              </p:nvGrpSpPr>
              <p:grpSpPr>
                <a:xfrm>
                  <a:off x="5936312" y="1713442"/>
                  <a:ext cx="190570" cy="227991"/>
                  <a:chOff x="5936312" y="1713442"/>
                  <a:chExt cx="190570" cy="227991"/>
                </a:xfrm>
              </p:grpSpPr>
              <p:sp>
                <p:nvSpPr>
                  <p:cNvPr id="9247" name="Google Shape;9247;p12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12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12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250" name="Google Shape;9250;p127"/>
                <p:cNvGrpSpPr/>
                <p:nvPr/>
              </p:nvGrpSpPr>
              <p:grpSpPr>
                <a:xfrm>
                  <a:off x="5668659" y="1714000"/>
                  <a:ext cx="193488" cy="227433"/>
                  <a:chOff x="5668659" y="1714000"/>
                  <a:chExt cx="193488" cy="227433"/>
                </a:xfrm>
              </p:grpSpPr>
              <p:sp>
                <p:nvSpPr>
                  <p:cNvPr id="9251" name="Google Shape;9251;p12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12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53" name="Google Shape;9253;p127"/>
              <p:cNvGrpSpPr/>
              <p:nvPr/>
            </p:nvGrpSpPr>
            <p:grpSpPr>
              <a:xfrm>
                <a:off x="608609" y="2511879"/>
                <a:ext cx="458224" cy="227991"/>
                <a:chOff x="5668659" y="1713442"/>
                <a:chExt cx="458224" cy="227991"/>
              </a:xfrm>
            </p:grpSpPr>
            <p:grpSp>
              <p:nvGrpSpPr>
                <p:cNvPr id="9254" name="Google Shape;9254;p127"/>
                <p:cNvGrpSpPr/>
                <p:nvPr/>
              </p:nvGrpSpPr>
              <p:grpSpPr>
                <a:xfrm>
                  <a:off x="5802485" y="1713507"/>
                  <a:ext cx="188679" cy="227926"/>
                  <a:chOff x="5802485" y="1713507"/>
                  <a:chExt cx="188679" cy="227926"/>
                </a:xfrm>
              </p:grpSpPr>
              <p:sp>
                <p:nvSpPr>
                  <p:cNvPr id="9255" name="Google Shape;9255;p12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12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7" name="Google Shape;9257;p127"/>
                <p:cNvGrpSpPr/>
                <p:nvPr/>
              </p:nvGrpSpPr>
              <p:grpSpPr>
                <a:xfrm>
                  <a:off x="5936312" y="1713442"/>
                  <a:ext cx="190570" cy="227991"/>
                  <a:chOff x="5936312" y="1713442"/>
                  <a:chExt cx="190570" cy="227991"/>
                </a:xfrm>
              </p:grpSpPr>
              <p:sp>
                <p:nvSpPr>
                  <p:cNvPr id="9258" name="Google Shape;9258;p12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12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12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261" name="Google Shape;9261;p127"/>
                <p:cNvGrpSpPr/>
                <p:nvPr/>
              </p:nvGrpSpPr>
              <p:grpSpPr>
                <a:xfrm>
                  <a:off x="5668659" y="1714000"/>
                  <a:ext cx="193488" cy="227433"/>
                  <a:chOff x="5668659" y="1714000"/>
                  <a:chExt cx="193488" cy="227433"/>
                </a:xfrm>
              </p:grpSpPr>
              <p:sp>
                <p:nvSpPr>
                  <p:cNvPr id="9262" name="Google Shape;9262;p12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12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64" name="Google Shape;9264;p127"/>
              <p:cNvGrpSpPr/>
              <p:nvPr/>
            </p:nvGrpSpPr>
            <p:grpSpPr>
              <a:xfrm>
                <a:off x="608609" y="2370079"/>
                <a:ext cx="458224" cy="227991"/>
                <a:chOff x="5668659" y="1713442"/>
                <a:chExt cx="458224" cy="227991"/>
              </a:xfrm>
            </p:grpSpPr>
            <p:grpSp>
              <p:nvGrpSpPr>
                <p:cNvPr id="9265" name="Google Shape;9265;p127"/>
                <p:cNvGrpSpPr/>
                <p:nvPr/>
              </p:nvGrpSpPr>
              <p:grpSpPr>
                <a:xfrm>
                  <a:off x="5802485" y="1713507"/>
                  <a:ext cx="188679" cy="227926"/>
                  <a:chOff x="5802485" y="1713507"/>
                  <a:chExt cx="188679" cy="227926"/>
                </a:xfrm>
              </p:grpSpPr>
              <p:sp>
                <p:nvSpPr>
                  <p:cNvPr id="9266" name="Google Shape;9266;p12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12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8" name="Google Shape;9268;p127"/>
                <p:cNvGrpSpPr/>
                <p:nvPr/>
              </p:nvGrpSpPr>
              <p:grpSpPr>
                <a:xfrm>
                  <a:off x="5936312" y="1713442"/>
                  <a:ext cx="190570" cy="227991"/>
                  <a:chOff x="5936312" y="1713442"/>
                  <a:chExt cx="190570" cy="227991"/>
                </a:xfrm>
              </p:grpSpPr>
              <p:sp>
                <p:nvSpPr>
                  <p:cNvPr id="9269" name="Google Shape;9269;p12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12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12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272" name="Google Shape;9272;p127"/>
                <p:cNvGrpSpPr/>
                <p:nvPr/>
              </p:nvGrpSpPr>
              <p:grpSpPr>
                <a:xfrm>
                  <a:off x="5668659" y="1714000"/>
                  <a:ext cx="193488" cy="227433"/>
                  <a:chOff x="5668659" y="1714000"/>
                  <a:chExt cx="193488" cy="227433"/>
                </a:xfrm>
              </p:grpSpPr>
              <p:sp>
                <p:nvSpPr>
                  <p:cNvPr id="9273" name="Google Shape;9273;p12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12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275" name="Google Shape;9275;p127"/>
            <p:cNvGrpSpPr/>
            <p:nvPr/>
          </p:nvGrpSpPr>
          <p:grpSpPr>
            <a:xfrm>
              <a:off x="506259" y="2485404"/>
              <a:ext cx="458224" cy="523616"/>
              <a:chOff x="608609" y="2370079"/>
              <a:chExt cx="458224" cy="523616"/>
            </a:xfrm>
          </p:grpSpPr>
          <p:grpSp>
            <p:nvGrpSpPr>
              <p:cNvPr id="9276" name="Google Shape;9276;p127"/>
              <p:cNvGrpSpPr/>
              <p:nvPr/>
            </p:nvGrpSpPr>
            <p:grpSpPr>
              <a:xfrm>
                <a:off x="608609" y="2665704"/>
                <a:ext cx="458224" cy="227991"/>
                <a:chOff x="5668659" y="1713442"/>
                <a:chExt cx="458224" cy="227991"/>
              </a:xfrm>
            </p:grpSpPr>
            <p:grpSp>
              <p:nvGrpSpPr>
                <p:cNvPr id="9277" name="Google Shape;9277;p127"/>
                <p:cNvGrpSpPr/>
                <p:nvPr/>
              </p:nvGrpSpPr>
              <p:grpSpPr>
                <a:xfrm>
                  <a:off x="5802485" y="1713507"/>
                  <a:ext cx="188679" cy="227926"/>
                  <a:chOff x="5802485" y="1713507"/>
                  <a:chExt cx="188679" cy="227926"/>
                </a:xfrm>
              </p:grpSpPr>
              <p:sp>
                <p:nvSpPr>
                  <p:cNvPr id="9278" name="Google Shape;9278;p12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12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0" name="Google Shape;9280;p127"/>
                <p:cNvGrpSpPr/>
                <p:nvPr/>
              </p:nvGrpSpPr>
              <p:grpSpPr>
                <a:xfrm>
                  <a:off x="5936312" y="1713442"/>
                  <a:ext cx="190570" cy="227991"/>
                  <a:chOff x="5936312" y="1713442"/>
                  <a:chExt cx="190570" cy="227991"/>
                </a:xfrm>
              </p:grpSpPr>
              <p:sp>
                <p:nvSpPr>
                  <p:cNvPr id="9281" name="Google Shape;9281;p12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12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12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284" name="Google Shape;9284;p127"/>
                <p:cNvGrpSpPr/>
                <p:nvPr/>
              </p:nvGrpSpPr>
              <p:grpSpPr>
                <a:xfrm>
                  <a:off x="5668659" y="1714000"/>
                  <a:ext cx="193488" cy="227433"/>
                  <a:chOff x="5668659" y="1714000"/>
                  <a:chExt cx="193488" cy="227433"/>
                </a:xfrm>
              </p:grpSpPr>
              <p:sp>
                <p:nvSpPr>
                  <p:cNvPr id="9285" name="Google Shape;9285;p12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12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87" name="Google Shape;9287;p127"/>
              <p:cNvGrpSpPr/>
              <p:nvPr/>
            </p:nvGrpSpPr>
            <p:grpSpPr>
              <a:xfrm>
                <a:off x="608609" y="2511879"/>
                <a:ext cx="458224" cy="227991"/>
                <a:chOff x="5668659" y="1713442"/>
                <a:chExt cx="458224" cy="227991"/>
              </a:xfrm>
            </p:grpSpPr>
            <p:grpSp>
              <p:nvGrpSpPr>
                <p:cNvPr id="9288" name="Google Shape;9288;p127"/>
                <p:cNvGrpSpPr/>
                <p:nvPr/>
              </p:nvGrpSpPr>
              <p:grpSpPr>
                <a:xfrm>
                  <a:off x="5802485" y="1713507"/>
                  <a:ext cx="188679" cy="227926"/>
                  <a:chOff x="5802485" y="1713507"/>
                  <a:chExt cx="188679" cy="227926"/>
                </a:xfrm>
              </p:grpSpPr>
              <p:sp>
                <p:nvSpPr>
                  <p:cNvPr id="9289" name="Google Shape;9289;p12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12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1" name="Google Shape;9291;p127"/>
                <p:cNvGrpSpPr/>
                <p:nvPr/>
              </p:nvGrpSpPr>
              <p:grpSpPr>
                <a:xfrm>
                  <a:off x="5936312" y="1713442"/>
                  <a:ext cx="190570" cy="227991"/>
                  <a:chOff x="5936312" y="1713442"/>
                  <a:chExt cx="190570" cy="227991"/>
                </a:xfrm>
              </p:grpSpPr>
              <p:sp>
                <p:nvSpPr>
                  <p:cNvPr id="9292" name="Google Shape;9292;p12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12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12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295" name="Google Shape;9295;p127"/>
                <p:cNvGrpSpPr/>
                <p:nvPr/>
              </p:nvGrpSpPr>
              <p:grpSpPr>
                <a:xfrm>
                  <a:off x="5668659" y="1714000"/>
                  <a:ext cx="193488" cy="227433"/>
                  <a:chOff x="5668659" y="1714000"/>
                  <a:chExt cx="193488" cy="227433"/>
                </a:xfrm>
              </p:grpSpPr>
              <p:sp>
                <p:nvSpPr>
                  <p:cNvPr id="9296" name="Google Shape;9296;p12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12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98" name="Google Shape;9298;p127"/>
              <p:cNvGrpSpPr/>
              <p:nvPr/>
            </p:nvGrpSpPr>
            <p:grpSpPr>
              <a:xfrm>
                <a:off x="608609" y="2370079"/>
                <a:ext cx="458224" cy="227991"/>
                <a:chOff x="5668659" y="1713442"/>
                <a:chExt cx="458224" cy="227991"/>
              </a:xfrm>
            </p:grpSpPr>
            <p:grpSp>
              <p:nvGrpSpPr>
                <p:cNvPr id="9299" name="Google Shape;9299;p127"/>
                <p:cNvGrpSpPr/>
                <p:nvPr/>
              </p:nvGrpSpPr>
              <p:grpSpPr>
                <a:xfrm>
                  <a:off x="5802485" y="1713507"/>
                  <a:ext cx="188679" cy="227926"/>
                  <a:chOff x="5802485" y="1713507"/>
                  <a:chExt cx="188679" cy="227926"/>
                </a:xfrm>
              </p:grpSpPr>
              <p:sp>
                <p:nvSpPr>
                  <p:cNvPr id="9300" name="Google Shape;9300;p12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12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2" name="Google Shape;9302;p127"/>
                <p:cNvGrpSpPr/>
                <p:nvPr/>
              </p:nvGrpSpPr>
              <p:grpSpPr>
                <a:xfrm>
                  <a:off x="5936312" y="1713442"/>
                  <a:ext cx="190570" cy="227991"/>
                  <a:chOff x="5936312" y="1713442"/>
                  <a:chExt cx="190570" cy="227991"/>
                </a:xfrm>
              </p:grpSpPr>
              <p:sp>
                <p:nvSpPr>
                  <p:cNvPr id="9303" name="Google Shape;9303;p12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12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12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306" name="Google Shape;9306;p127"/>
                <p:cNvGrpSpPr/>
                <p:nvPr/>
              </p:nvGrpSpPr>
              <p:grpSpPr>
                <a:xfrm>
                  <a:off x="5668659" y="1714000"/>
                  <a:ext cx="193488" cy="227433"/>
                  <a:chOff x="5668659" y="1714000"/>
                  <a:chExt cx="193488" cy="227433"/>
                </a:xfrm>
              </p:grpSpPr>
              <p:sp>
                <p:nvSpPr>
                  <p:cNvPr id="9307" name="Google Shape;9307;p12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12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9309" name="Google Shape;9309;p127"/>
          <p:cNvCxnSpPr>
            <a:endCxn id="9188" idx="2"/>
          </p:cNvCxnSpPr>
          <p:nvPr/>
        </p:nvCxnSpPr>
        <p:spPr>
          <a:xfrm flipH="1" rot="10800000">
            <a:off x="2393814" y="1823353"/>
            <a:ext cx="608400" cy="747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9310" name="Google Shape;9310;p127"/>
          <p:cNvGrpSpPr/>
          <p:nvPr/>
        </p:nvGrpSpPr>
        <p:grpSpPr>
          <a:xfrm>
            <a:off x="4414892" y="1600871"/>
            <a:ext cx="570552" cy="583354"/>
            <a:chOff x="506259" y="2370079"/>
            <a:chExt cx="560574" cy="638941"/>
          </a:xfrm>
        </p:grpSpPr>
        <p:grpSp>
          <p:nvGrpSpPr>
            <p:cNvPr id="9311" name="Google Shape;9311;p127"/>
            <p:cNvGrpSpPr/>
            <p:nvPr/>
          </p:nvGrpSpPr>
          <p:grpSpPr>
            <a:xfrm>
              <a:off x="608609" y="2370079"/>
              <a:ext cx="458224" cy="523616"/>
              <a:chOff x="608609" y="2370079"/>
              <a:chExt cx="458224" cy="523616"/>
            </a:xfrm>
          </p:grpSpPr>
          <p:grpSp>
            <p:nvGrpSpPr>
              <p:cNvPr id="9312" name="Google Shape;9312;p127"/>
              <p:cNvGrpSpPr/>
              <p:nvPr/>
            </p:nvGrpSpPr>
            <p:grpSpPr>
              <a:xfrm>
                <a:off x="608609" y="2665704"/>
                <a:ext cx="458224" cy="227991"/>
                <a:chOff x="5668659" y="1713442"/>
                <a:chExt cx="458224" cy="227991"/>
              </a:xfrm>
            </p:grpSpPr>
            <p:grpSp>
              <p:nvGrpSpPr>
                <p:cNvPr id="9313" name="Google Shape;9313;p127"/>
                <p:cNvGrpSpPr/>
                <p:nvPr/>
              </p:nvGrpSpPr>
              <p:grpSpPr>
                <a:xfrm>
                  <a:off x="5802485" y="1713507"/>
                  <a:ext cx="188679" cy="227926"/>
                  <a:chOff x="5802485" y="1713507"/>
                  <a:chExt cx="188679" cy="227926"/>
                </a:xfrm>
              </p:grpSpPr>
              <p:sp>
                <p:nvSpPr>
                  <p:cNvPr id="9314" name="Google Shape;9314;p12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12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6" name="Google Shape;9316;p127"/>
                <p:cNvGrpSpPr/>
                <p:nvPr/>
              </p:nvGrpSpPr>
              <p:grpSpPr>
                <a:xfrm>
                  <a:off x="5936312" y="1713442"/>
                  <a:ext cx="190570" cy="227991"/>
                  <a:chOff x="5936312" y="1713442"/>
                  <a:chExt cx="190570" cy="227991"/>
                </a:xfrm>
              </p:grpSpPr>
              <p:sp>
                <p:nvSpPr>
                  <p:cNvPr id="9317" name="Google Shape;9317;p12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12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12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320" name="Google Shape;9320;p127"/>
                <p:cNvGrpSpPr/>
                <p:nvPr/>
              </p:nvGrpSpPr>
              <p:grpSpPr>
                <a:xfrm>
                  <a:off x="5668659" y="1714000"/>
                  <a:ext cx="193488" cy="227433"/>
                  <a:chOff x="5668659" y="1714000"/>
                  <a:chExt cx="193488" cy="227433"/>
                </a:xfrm>
              </p:grpSpPr>
              <p:sp>
                <p:nvSpPr>
                  <p:cNvPr id="9321" name="Google Shape;9321;p12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12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23" name="Google Shape;9323;p127"/>
              <p:cNvGrpSpPr/>
              <p:nvPr/>
            </p:nvGrpSpPr>
            <p:grpSpPr>
              <a:xfrm>
                <a:off x="608609" y="2511879"/>
                <a:ext cx="458224" cy="227991"/>
                <a:chOff x="5668659" y="1713442"/>
                <a:chExt cx="458224" cy="227991"/>
              </a:xfrm>
            </p:grpSpPr>
            <p:grpSp>
              <p:nvGrpSpPr>
                <p:cNvPr id="9324" name="Google Shape;9324;p127"/>
                <p:cNvGrpSpPr/>
                <p:nvPr/>
              </p:nvGrpSpPr>
              <p:grpSpPr>
                <a:xfrm>
                  <a:off x="5802485" y="1713507"/>
                  <a:ext cx="188679" cy="227926"/>
                  <a:chOff x="5802485" y="1713507"/>
                  <a:chExt cx="188679" cy="227926"/>
                </a:xfrm>
              </p:grpSpPr>
              <p:sp>
                <p:nvSpPr>
                  <p:cNvPr id="9325" name="Google Shape;9325;p12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12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7" name="Google Shape;9327;p127"/>
                <p:cNvGrpSpPr/>
                <p:nvPr/>
              </p:nvGrpSpPr>
              <p:grpSpPr>
                <a:xfrm>
                  <a:off x="5936312" y="1713442"/>
                  <a:ext cx="190570" cy="227991"/>
                  <a:chOff x="5936312" y="1713442"/>
                  <a:chExt cx="190570" cy="227991"/>
                </a:xfrm>
              </p:grpSpPr>
              <p:sp>
                <p:nvSpPr>
                  <p:cNvPr id="9328" name="Google Shape;9328;p12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12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12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331" name="Google Shape;9331;p127"/>
                <p:cNvGrpSpPr/>
                <p:nvPr/>
              </p:nvGrpSpPr>
              <p:grpSpPr>
                <a:xfrm>
                  <a:off x="5668659" y="1714000"/>
                  <a:ext cx="193488" cy="227433"/>
                  <a:chOff x="5668659" y="1714000"/>
                  <a:chExt cx="193488" cy="227433"/>
                </a:xfrm>
              </p:grpSpPr>
              <p:sp>
                <p:nvSpPr>
                  <p:cNvPr id="9332" name="Google Shape;9332;p12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12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34" name="Google Shape;9334;p127"/>
              <p:cNvGrpSpPr/>
              <p:nvPr/>
            </p:nvGrpSpPr>
            <p:grpSpPr>
              <a:xfrm>
                <a:off x="608609" y="2370079"/>
                <a:ext cx="458224" cy="227991"/>
                <a:chOff x="5668659" y="1713442"/>
                <a:chExt cx="458224" cy="227991"/>
              </a:xfrm>
            </p:grpSpPr>
            <p:grpSp>
              <p:nvGrpSpPr>
                <p:cNvPr id="9335" name="Google Shape;9335;p127"/>
                <p:cNvGrpSpPr/>
                <p:nvPr/>
              </p:nvGrpSpPr>
              <p:grpSpPr>
                <a:xfrm>
                  <a:off x="5802485" y="1713507"/>
                  <a:ext cx="188679" cy="227926"/>
                  <a:chOff x="5802485" y="1713507"/>
                  <a:chExt cx="188679" cy="227926"/>
                </a:xfrm>
              </p:grpSpPr>
              <p:sp>
                <p:nvSpPr>
                  <p:cNvPr id="9336" name="Google Shape;9336;p12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12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8" name="Google Shape;9338;p127"/>
                <p:cNvGrpSpPr/>
                <p:nvPr/>
              </p:nvGrpSpPr>
              <p:grpSpPr>
                <a:xfrm>
                  <a:off x="5936312" y="1713442"/>
                  <a:ext cx="190570" cy="227991"/>
                  <a:chOff x="5936312" y="1713442"/>
                  <a:chExt cx="190570" cy="227991"/>
                </a:xfrm>
              </p:grpSpPr>
              <p:sp>
                <p:nvSpPr>
                  <p:cNvPr id="9339" name="Google Shape;9339;p12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12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12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342" name="Google Shape;9342;p127"/>
                <p:cNvGrpSpPr/>
                <p:nvPr/>
              </p:nvGrpSpPr>
              <p:grpSpPr>
                <a:xfrm>
                  <a:off x="5668659" y="1714000"/>
                  <a:ext cx="193488" cy="227433"/>
                  <a:chOff x="5668659" y="1714000"/>
                  <a:chExt cx="193488" cy="227433"/>
                </a:xfrm>
              </p:grpSpPr>
              <p:sp>
                <p:nvSpPr>
                  <p:cNvPr id="9343" name="Google Shape;9343;p12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12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345" name="Google Shape;9345;p127"/>
            <p:cNvGrpSpPr/>
            <p:nvPr/>
          </p:nvGrpSpPr>
          <p:grpSpPr>
            <a:xfrm>
              <a:off x="558859" y="2427004"/>
              <a:ext cx="458224" cy="523616"/>
              <a:chOff x="608609" y="2370079"/>
              <a:chExt cx="458224" cy="523616"/>
            </a:xfrm>
          </p:grpSpPr>
          <p:grpSp>
            <p:nvGrpSpPr>
              <p:cNvPr id="9346" name="Google Shape;9346;p127"/>
              <p:cNvGrpSpPr/>
              <p:nvPr/>
            </p:nvGrpSpPr>
            <p:grpSpPr>
              <a:xfrm>
                <a:off x="608609" y="2665704"/>
                <a:ext cx="458224" cy="227991"/>
                <a:chOff x="5668659" y="1713442"/>
                <a:chExt cx="458224" cy="227991"/>
              </a:xfrm>
            </p:grpSpPr>
            <p:grpSp>
              <p:nvGrpSpPr>
                <p:cNvPr id="9347" name="Google Shape;9347;p127"/>
                <p:cNvGrpSpPr/>
                <p:nvPr/>
              </p:nvGrpSpPr>
              <p:grpSpPr>
                <a:xfrm>
                  <a:off x="5802485" y="1713507"/>
                  <a:ext cx="188679" cy="227926"/>
                  <a:chOff x="5802485" y="1713507"/>
                  <a:chExt cx="188679" cy="227926"/>
                </a:xfrm>
              </p:grpSpPr>
              <p:sp>
                <p:nvSpPr>
                  <p:cNvPr id="9348" name="Google Shape;9348;p12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12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0" name="Google Shape;9350;p127"/>
                <p:cNvGrpSpPr/>
                <p:nvPr/>
              </p:nvGrpSpPr>
              <p:grpSpPr>
                <a:xfrm>
                  <a:off x="5936312" y="1713442"/>
                  <a:ext cx="190570" cy="227991"/>
                  <a:chOff x="5936312" y="1713442"/>
                  <a:chExt cx="190570" cy="227991"/>
                </a:xfrm>
              </p:grpSpPr>
              <p:sp>
                <p:nvSpPr>
                  <p:cNvPr id="9351" name="Google Shape;9351;p12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12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12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354" name="Google Shape;9354;p127"/>
                <p:cNvGrpSpPr/>
                <p:nvPr/>
              </p:nvGrpSpPr>
              <p:grpSpPr>
                <a:xfrm>
                  <a:off x="5668659" y="1714000"/>
                  <a:ext cx="193488" cy="227433"/>
                  <a:chOff x="5668659" y="1714000"/>
                  <a:chExt cx="193488" cy="227433"/>
                </a:xfrm>
              </p:grpSpPr>
              <p:sp>
                <p:nvSpPr>
                  <p:cNvPr id="9355" name="Google Shape;9355;p12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12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57" name="Google Shape;9357;p127"/>
              <p:cNvGrpSpPr/>
              <p:nvPr/>
            </p:nvGrpSpPr>
            <p:grpSpPr>
              <a:xfrm>
                <a:off x="608609" y="2511879"/>
                <a:ext cx="458224" cy="227991"/>
                <a:chOff x="5668659" y="1713442"/>
                <a:chExt cx="458224" cy="227991"/>
              </a:xfrm>
            </p:grpSpPr>
            <p:grpSp>
              <p:nvGrpSpPr>
                <p:cNvPr id="9358" name="Google Shape;9358;p127"/>
                <p:cNvGrpSpPr/>
                <p:nvPr/>
              </p:nvGrpSpPr>
              <p:grpSpPr>
                <a:xfrm>
                  <a:off x="5802485" y="1713507"/>
                  <a:ext cx="188679" cy="227926"/>
                  <a:chOff x="5802485" y="1713507"/>
                  <a:chExt cx="188679" cy="227926"/>
                </a:xfrm>
              </p:grpSpPr>
              <p:sp>
                <p:nvSpPr>
                  <p:cNvPr id="9359" name="Google Shape;9359;p12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12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1" name="Google Shape;9361;p127"/>
                <p:cNvGrpSpPr/>
                <p:nvPr/>
              </p:nvGrpSpPr>
              <p:grpSpPr>
                <a:xfrm>
                  <a:off x="5936312" y="1713442"/>
                  <a:ext cx="190570" cy="227991"/>
                  <a:chOff x="5936312" y="1713442"/>
                  <a:chExt cx="190570" cy="227991"/>
                </a:xfrm>
              </p:grpSpPr>
              <p:sp>
                <p:nvSpPr>
                  <p:cNvPr id="9362" name="Google Shape;9362;p12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12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12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365" name="Google Shape;9365;p127"/>
                <p:cNvGrpSpPr/>
                <p:nvPr/>
              </p:nvGrpSpPr>
              <p:grpSpPr>
                <a:xfrm>
                  <a:off x="5668659" y="1714000"/>
                  <a:ext cx="193488" cy="227433"/>
                  <a:chOff x="5668659" y="1714000"/>
                  <a:chExt cx="193488" cy="227433"/>
                </a:xfrm>
              </p:grpSpPr>
              <p:sp>
                <p:nvSpPr>
                  <p:cNvPr id="9366" name="Google Shape;9366;p12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12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68" name="Google Shape;9368;p127"/>
              <p:cNvGrpSpPr/>
              <p:nvPr/>
            </p:nvGrpSpPr>
            <p:grpSpPr>
              <a:xfrm>
                <a:off x="608609" y="2370079"/>
                <a:ext cx="458224" cy="227991"/>
                <a:chOff x="5668659" y="1713442"/>
                <a:chExt cx="458224" cy="227991"/>
              </a:xfrm>
            </p:grpSpPr>
            <p:grpSp>
              <p:nvGrpSpPr>
                <p:cNvPr id="9369" name="Google Shape;9369;p127"/>
                <p:cNvGrpSpPr/>
                <p:nvPr/>
              </p:nvGrpSpPr>
              <p:grpSpPr>
                <a:xfrm>
                  <a:off x="5802485" y="1713507"/>
                  <a:ext cx="188679" cy="227926"/>
                  <a:chOff x="5802485" y="1713507"/>
                  <a:chExt cx="188679" cy="227926"/>
                </a:xfrm>
              </p:grpSpPr>
              <p:sp>
                <p:nvSpPr>
                  <p:cNvPr id="9370" name="Google Shape;9370;p12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12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2" name="Google Shape;9372;p127"/>
                <p:cNvGrpSpPr/>
                <p:nvPr/>
              </p:nvGrpSpPr>
              <p:grpSpPr>
                <a:xfrm>
                  <a:off x="5936312" y="1713442"/>
                  <a:ext cx="190570" cy="227991"/>
                  <a:chOff x="5936312" y="1713442"/>
                  <a:chExt cx="190570" cy="227991"/>
                </a:xfrm>
              </p:grpSpPr>
              <p:sp>
                <p:nvSpPr>
                  <p:cNvPr id="9373" name="Google Shape;9373;p12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12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12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376" name="Google Shape;9376;p127"/>
                <p:cNvGrpSpPr/>
                <p:nvPr/>
              </p:nvGrpSpPr>
              <p:grpSpPr>
                <a:xfrm>
                  <a:off x="5668659" y="1714000"/>
                  <a:ext cx="193488" cy="227433"/>
                  <a:chOff x="5668659" y="1714000"/>
                  <a:chExt cx="193488" cy="227433"/>
                </a:xfrm>
              </p:grpSpPr>
              <p:sp>
                <p:nvSpPr>
                  <p:cNvPr id="9377" name="Google Shape;9377;p12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12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379" name="Google Shape;9379;p127"/>
            <p:cNvGrpSpPr/>
            <p:nvPr/>
          </p:nvGrpSpPr>
          <p:grpSpPr>
            <a:xfrm>
              <a:off x="506259" y="2485404"/>
              <a:ext cx="458224" cy="523616"/>
              <a:chOff x="608609" y="2370079"/>
              <a:chExt cx="458224" cy="523616"/>
            </a:xfrm>
          </p:grpSpPr>
          <p:grpSp>
            <p:nvGrpSpPr>
              <p:cNvPr id="9380" name="Google Shape;9380;p127"/>
              <p:cNvGrpSpPr/>
              <p:nvPr/>
            </p:nvGrpSpPr>
            <p:grpSpPr>
              <a:xfrm>
                <a:off x="608609" y="2665704"/>
                <a:ext cx="458224" cy="227991"/>
                <a:chOff x="5668659" y="1713442"/>
                <a:chExt cx="458224" cy="227991"/>
              </a:xfrm>
            </p:grpSpPr>
            <p:grpSp>
              <p:nvGrpSpPr>
                <p:cNvPr id="9381" name="Google Shape;9381;p127"/>
                <p:cNvGrpSpPr/>
                <p:nvPr/>
              </p:nvGrpSpPr>
              <p:grpSpPr>
                <a:xfrm>
                  <a:off x="5802485" y="1713507"/>
                  <a:ext cx="188679" cy="227926"/>
                  <a:chOff x="5802485" y="1713507"/>
                  <a:chExt cx="188679" cy="227926"/>
                </a:xfrm>
              </p:grpSpPr>
              <p:sp>
                <p:nvSpPr>
                  <p:cNvPr id="9382" name="Google Shape;9382;p12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12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4" name="Google Shape;9384;p127"/>
                <p:cNvGrpSpPr/>
                <p:nvPr/>
              </p:nvGrpSpPr>
              <p:grpSpPr>
                <a:xfrm>
                  <a:off x="5936312" y="1713442"/>
                  <a:ext cx="190570" cy="227991"/>
                  <a:chOff x="5936312" y="1713442"/>
                  <a:chExt cx="190570" cy="227991"/>
                </a:xfrm>
              </p:grpSpPr>
              <p:sp>
                <p:nvSpPr>
                  <p:cNvPr id="9385" name="Google Shape;9385;p12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12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12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388" name="Google Shape;9388;p127"/>
                <p:cNvGrpSpPr/>
                <p:nvPr/>
              </p:nvGrpSpPr>
              <p:grpSpPr>
                <a:xfrm>
                  <a:off x="5668659" y="1714000"/>
                  <a:ext cx="193488" cy="227433"/>
                  <a:chOff x="5668659" y="1714000"/>
                  <a:chExt cx="193488" cy="227433"/>
                </a:xfrm>
              </p:grpSpPr>
              <p:sp>
                <p:nvSpPr>
                  <p:cNvPr id="9389" name="Google Shape;9389;p12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12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91" name="Google Shape;9391;p127"/>
              <p:cNvGrpSpPr/>
              <p:nvPr/>
            </p:nvGrpSpPr>
            <p:grpSpPr>
              <a:xfrm>
                <a:off x="608609" y="2511879"/>
                <a:ext cx="458224" cy="227991"/>
                <a:chOff x="5668659" y="1713442"/>
                <a:chExt cx="458224" cy="227991"/>
              </a:xfrm>
            </p:grpSpPr>
            <p:grpSp>
              <p:nvGrpSpPr>
                <p:cNvPr id="9392" name="Google Shape;9392;p127"/>
                <p:cNvGrpSpPr/>
                <p:nvPr/>
              </p:nvGrpSpPr>
              <p:grpSpPr>
                <a:xfrm>
                  <a:off x="5802485" y="1713507"/>
                  <a:ext cx="188679" cy="227926"/>
                  <a:chOff x="5802485" y="1713507"/>
                  <a:chExt cx="188679" cy="227926"/>
                </a:xfrm>
              </p:grpSpPr>
              <p:sp>
                <p:nvSpPr>
                  <p:cNvPr id="9393" name="Google Shape;9393;p12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12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5" name="Google Shape;9395;p127"/>
                <p:cNvGrpSpPr/>
                <p:nvPr/>
              </p:nvGrpSpPr>
              <p:grpSpPr>
                <a:xfrm>
                  <a:off x="5936312" y="1713442"/>
                  <a:ext cx="190570" cy="227991"/>
                  <a:chOff x="5936312" y="1713442"/>
                  <a:chExt cx="190570" cy="227991"/>
                </a:xfrm>
              </p:grpSpPr>
              <p:sp>
                <p:nvSpPr>
                  <p:cNvPr id="9396" name="Google Shape;9396;p12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12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12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399" name="Google Shape;9399;p127"/>
                <p:cNvGrpSpPr/>
                <p:nvPr/>
              </p:nvGrpSpPr>
              <p:grpSpPr>
                <a:xfrm>
                  <a:off x="5668659" y="1714000"/>
                  <a:ext cx="193488" cy="227433"/>
                  <a:chOff x="5668659" y="1714000"/>
                  <a:chExt cx="193488" cy="227433"/>
                </a:xfrm>
              </p:grpSpPr>
              <p:sp>
                <p:nvSpPr>
                  <p:cNvPr id="9400" name="Google Shape;9400;p12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12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02" name="Google Shape;9402;p127"/>
              <p:cNvGrpSpPr/>
              <p:nvPr/>
            </p:nvGrpSpPr>
            <p:grpSpPr>
              <a:xfrm>
                <a:off x="608609" y="2370079"/>
                <a:ext cx="458224" cy="227991"/>
                <a:chOff x="5668659" y="1713442"/>
                <a:chExt cx="458224" cy="227991"/>
              </a:xfrm>
            </p:grpSpPr>
            <p:grpSp>
              <p:nvGrpSpPr>
                <p:cNvPr id="9403" name="Google Shape;9403;p127"/>
                <p:cNvGrpSpPr/>
                <p:nvPr/>
              </p:nvGrpSpPr>
              <p:grpSpPr>
                <a:xfrm>
                  <a:off x="5802485" y="1713507"/>
                  <a:ext cx="188679" cy="227926"/>
                  <a:chOff x="5802485" y="1713507"/>
                  <a:chExt cx="188679" cy="227926"/>
                </a:xfrm>
              </p:grpSpPr>
              <p:sp>
                <p:nvSpPr>
                  <p:cNvPr id="9404" name="Google Shape;9404;p127"/>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127"/>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6" name="Google Shape;9406;p127"/>
                <p:cNvGrpSpPr/>
                <p:nvPr/>
              </p:nvGrpSpPr>
              <p:grpSpPr>
                <a:xfrm>
                  <a:off x="5936312" y="1713442"/>
                  <a:ext cx="190570" cy="227991"/>
                  <a:chOff x="5936312" y="1713442"/>
                  <a:chExt cx="190570" cy="227991"/>
                </a:xfrm>
              </p:grpSpPr>
              <p:sp>
                <p:nvSpPr>
                  <p:cNvPr id="9407" name="Google Shape;9407;p127"/>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127"/>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127"/>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410" name="Google Shape;9410;p127"/>
                <p:cNvGrpSpPr/>
                <p:nvPr/>
              </p:nvGrpSpPr>
              <p:grpSpPr>
                <a:xfrm>
                  <a:off x="5668659" y="1714000"/>
                  <a:ext cx="193488" cy="227433"/>
                  <a:chOff x="5668659" y="1714000"/>
                  <a:chExt cx="193488" cy="227433"/>
                </a:xfrm>
              </p:grpSpPr>
              <p:sp>
                <p:nvSpPr>
                  <p:cNvPr id="9411" name="Google Shape;9411;p127"/>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127"/>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9413" name="Google Shape;9413;p127"/>
          <p:cNvCxnSpPr>
            <a:endCxn id="9202" idx="1"/>
          </p:cNvCxnSpPr>
          <p:nvPr/>
        </p:nvCxnSpPr>
        <p:spPr>
          <a:xfrm flipH="1" rot="10800000">
            <a:off x="4926084" y="1849746"/>
            <a:ext cx="512400" cy="39900"/>
          </a:xfrm>
          <a:prstGeom prst="curvedConnector3">
            <a:avLst>
              <a:gd fmla="val 50000" name="adj1"/>
            </a:avLst>
          </a:prstGeom>
          <a:noFill/>
          <a:ln cap="flat" cmpd="sng" w="19050">
            <a:solidFill>
              <a:srgbClr val="F4CCCC"/>
            </a:solidFill>
            <a:prstDash val="solid"/>
            <a:round/>
            <a:headEnd len="med" w="med" type="none"/>
            <a:tailEnd len="med" w="med" type="triangle"/>
          </a:ln>
        </p:spPr>
      </p:cxn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7" name="Shape 9417"/>
        <p:cNvGrpSpPr/>
        <p:nvPr/>
      </p:nvGrpSpPr>
      <p:grpSpPr>
        <a:xfrm>
          <a:off x="0" y="0"/>
          <a:ext cx="0" cy="0"/>
          <a:chOff x="0" y="0"/>
          <a:chExt cx="0" cy="0"/>
        </a:xfrm>
      </p:grpSpPr>
      <p:sp>
        <p:nvSpPr>
          <p:cNvPr id="9418" name="Google Shape;9418;p128"/>
          <p:cNvSpPr/>
          <p:nvPr/>
        </p:nvSpPr>
        <p:spPr>
          <a:xfrm>
            <a:off x="1201250"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9419" name="Google Shape;9419;p128"/>
          <p:cNvSpPr/>
          <p:nvPr/>
        </p:nvSpPr>
        <p:spPr>
          <a:xfrm>
            <a:off x="1648094"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9420" name="Google Shape;9420;p128"/>
          <p:cNvSpPr/>
          <p:nvPr/>
        </p:nvSpPr>
        <p:spPr>
          <a:xfrm>
            <a:off x="2093300"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9421" name="Google Shape;9421;p128"/>
          <p:cNvSpPr/>
          <p:nvPr/>
        </p:nvSpPr>
        <p:spPr>
          <a:xfrm>
            <a:off x="2540144"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9422" name="Google Shape;9422;p128"/>
          <p:cNvSpPr/>
          <p:nvPr/>
        </p:nvSpPr>
        <p:spPr>
          <a:xfrm>
            <a:off x="1201250" y="1523819"/>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9423" name="Google Shape;9423;p128"/>
          <p:cNvSpPr/>
          <p:nvPr/>
        </p:nvSpPr>
        <p:spPr>
          <a:xfrm>
            <a:off x="1648107" y="1523844"/>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9424" name="Google Shape;9424;p128"/>
          <p:cNvSpPr/>
          <p:nvPr/>
        </p:nvSpPr>
        <p:spPr>
          <a:xfrm>
            <a:off x="2093300"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9425" name="Google Shape;9425;p128"/>
          <p:cNvSpPr/>
          <p:nvPr/>
        </p:nvSpPr>
        <p:spPr>
          <a:xfrm>
            <a:off x="2540144"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9426" name="Google Shape;9426;p128"/>
          <p:cNvSpPr/>
          <p:nvPr/>
        </p:nvSpPr>
        <p:spPr>
          <a:xfrm>
            <a:off x="1201250"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9427" name="Google Shape;9427;p128"/>
          <p:cNvSpPr/>
          <p:nvPr/>
        </p:nvSpPr>
        <p:spPr>
          <a:xfrm>
            <a:off x="1648094"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9428" name="Google Shape;9428;p128"/>
          <p:cNvSpPr/>
          <p:nvPr/>
        </p:nvSpPr>
        <p:spPr>
          <a:xfrm>
            <a:off x="2093300"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9429" name="Google Shape;9429;p128"/>
          <p:cNvSpPr/>
          <p:nvPr/>
        </p:nvSpPr>
        <p:spPr>
          <a:xfrm>
            <a:off x="2540144"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9430" name="Google Shape;9430;p128"/>
          <p:cNvSpPr/>
          <p:nvPr/>
        </p:nvSpPr>
        <p:spPr>
          <a:xfrm>
            <a:off x="1201250"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9431" name="Google Shape;9431;p128"/>
          <p:cNvSpPr/>
          <p:nvPr/>
        </p:nvSpPr>
        <p:spPr>
          <a:xfrm>
            <a:off x="1648094"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9432" name="Google Shape;9432;p128"/>
          <p:cNvSpPr/>
          <p:nvPr/>
        </p:nvSpPr>
        <p:spPr>
          <a:xfrm>
            <a:off x="2093300"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9433" name="Google Shape;9433;p128"/>
          <p:cNvSpPr/>
          <p:nvPr/>
        </p:nvSpPr>
        <p:spPr>
          <a:xfrm>
            <a:off x="2540144"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9434" name="Google Shape;9434;p128"/>
          <p:cNvSpPr/>
          <p:nvPr/>
        </p:nvSpPr>
        <p:spPr>
          <a:xfrm>
            <a:off x="4800600" y="15221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9435" name="Google Shape;9435;p128"/>
          <p:cNvSpPr/>
          <p:nvPr/>
        </p:nvSpPr>
        <p:spPr>
          <a:xfrm>
            <a:off x="5247444" y="15221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9436" name="Google Shape;9436;p128"/>
          <p:cNvSpPr/>
          <p:nvPr/>
        </p:nvSpPr>
        <p:spPr>
          <a:xfrm>
            <a:off x="4800600" y="1969019"/>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9437" name="Google Shape;9437;p128"/>
          <p:cNvSpPr/>
          <p:nvPr/>
        </p:nvSpPr>
        <p:spPr>
          <a:xfrm>
            <a:off x="5247444" y="1969019"/>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cxnSp>
        <p:nvCxnSpPr>
          <p:cNvPr id="9438" name="Google Shape;9438;p128"/>
          <p:cNvCxnSpPr/>
          <p:nvPr/>
        </p:nvCxnSpPr>
        <p:spPr>
          <a:xfrm>
            <a:off x="1221950" y="3003125"/>
            <a:ext cx="1781100" cy="0"/>
          </a:xfrm>
          <a:prstGeom prst="straightConnector1">
            <a:avLst/>
          </a:prstGeom>
          <a:noFill/>
          <a:ln cap="flat" cmpd="sng" w="19050">
            <a:solidFill>
              <a:schemeClr val="dk2"/>
            </a:solidFill>
            <a:prstDash val="solid"/>
            <a:round/>
            <a:headEnd len="med" w="med" type="none"/>
            <a:tailEnd len="med" w="med" type="triangle"/>
          </a:ln>
        </p:spPr>
      </p:cxnSp>
      <p:cxnSp>
        <p:nvCxnSpPr>
          <p:cNvPr id="9439" name="Google Shape;9439;p128"/>
          <p:cNvCxnSpPr/>
          <p:nvPr/>
        </p:nvCxnSpPr>
        <p:spPr>
          <a:xfrm rot="10800000">
            <a:off x="1055484" y="1110119"/>
            <a:ext cx="0" cy="1664400"/>
          </a:xfrm>
          <a:prstGeom prst="straightConnector1">
            <a:avLst/>
          </a:prstGeom>
          <a:noFill/>
          <a:ln cap="flat" cmpd="sng" w="19050">
            <a:solidFill>
              <a:schemeClr val="dk2"/>
            </a:solidFill>
            <a:prstDash val="solid"/>
            <a:round/>
            <a:headEnd len="med" w="med" type="none"/>
            <a:tailEnd len="med" w="med" type="triangle"/>
          </a:ln>
        </p:spPr>
      </p:cxnSp>
      <p:sp>
        <p:nvSpPr>
          <p:cNvPr id="9440" name="Google Shape;9440;p128"/>
          <p:cNvSpPr/>
          <p:nvPr/>
        </p:nvSpPr>
        <p:spPr>
          <a:xfrm>
            <a:off x="1490337" y="1110118"/>
            <a:ext cx="1045800" cy="104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41" name="Google Shape;9441;p128"/>
          <p:cNvCxnSpPr>
            <a:stCxn id="9440" idx="0"/>
            <a:endCxn id="9434" idx="0"/>
          </p:cNvCxnSpPr>
          <p:nvPr/>
        </p:nvCxnSpPr>
        <p:spPr>
          <a:xfrm flipH="1" rot="-5400000">
            <a:off x="3312087" y="-188732"/>
            <a:ext cx="412200" cy="3009900"/>
          </a:xfrm>
          <a:prstGeom prst="curvedConnector3">
            <a:avLst>
              <a:gd fmla="val -57769" name="adj1"/>
            </a:avLst>
          </a:prstGeom>
          <a:noFill/>
          <a:ln cap="flat" cmpd="sng" w="19050">
            <a:solidFill>
              <a:schemeClr val="dk2"/>
            </a:solidFill>
            <a:prstDash val="solid"/>
            <a:round/>
            <a:headEnd len="med" w="med" type="none"/>
            <a:tailEnd len="med" w="med" type="triangle"/>
          </a:ln>
        </p:spPr>
      </p:cxnSp>
      <p:sp>
        <p:nvSpPr>
          <p:cNvPr id="9442" name="Google Shape;9442;p128"/>
          <p:cNvSpPr txBox="1"/>
          <p:nvPr/>
        </p:nvSpPr>
        <p:spPr>
          <a:xfrm>
            <a:off x="3230756" y="388875"/>
            <a:ext cx="1719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Max(1,1,5,6) = 6</a:t>
            </a:r>
            <a:endParaRPr/>
          </a:p>
        </p:txBody>
      </p:sp>
      <p:sp>
        <p:nvSpPr>
          <p:cNvPr id="9443" name="Google Shape;9443;p128"/>
          <p:cNvSpPr txBox="1"/>
          <p:nvPr/>
        </p:nvSpPr>
        <p:spPr>
          <a:xfrm>
            <a:off x="1201256" y="2920300"/>
            <a:ext cx="1719000" cy="6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Image Representation</a:t>
            </a:r>
            <a:endParaRPr/>
          </a:p>
        </p:txBody>
      </p:sp>
      <p:sp>
        <p:nvSpPr>
          <p:cNvPr id="9444" name="Google Shape;9444;p128"/>
          <p:cNvSpPr txBox="1"/>
          <p:nvPr/>
        </p:nvSpPr>
        <p:spPr>
          <a:xfrm>
            <a:off x="900936" y="770250"/>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9445" name="Google Shape;9445;p128"/>
          <p:cNvSpPr txBox="1"/>
          <p:nvPr/>
        </p:nvSpPr>
        <p:spPr>
          <a:xfrm>
            <a:off x="2912156" y="2808836"/>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endParaRPr/>
          </a:p>
        </p:txBody>
      </p:sp>
      <p:cxnSp>
        <p:nvCxnSpPr>
          <p:cNvPr id="9446" name="Google Shape;9446;p128"/>
          <p:cNvCxnSpPr/>
          <p:nvPr/>
        </p:nvCxnSpPr>
        <p:spPr>
          <a:xfrm>
            <a:off x="3158450" y="1946850"/>
            <a:ext cx="1491300" cy="0"/>
          </a:xfrm>
          <a:prstGeom prst="straightConnector1">
            <a:avLst/>
          </a:prstGeom>
          <a:noFill/>
          <a:ln cap="flat" cmpd="sng" w="9525">
            <a:solidFill>
              <a:schemeClr val="dk2"/>
            </a:solidFill>
            <a:prstDash val="solid"/>
            <a:round/>
            <a:headEnd len="med" w="med" type="none"/>
            <a:tailEnd len="med" w="med" type="triangle"/>
          </a:ln>
        </p:spPr>
      </p:cxnSp>
      <p:sp>
        <p:nvSpPr>
          <p:cNvPr id="9447" name="Google Shape;9447;p128"/>
          <p:cNvSpPr txBox="1"/>
          <p:nvPr/>
        </p:nvSpPr>
        <p:spPr>
          <a:xfrm>
            <a:off x="2970983" y="1894178"/>
            <a:ext cx="1847700" cy="8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Pooling performed with a 2x2 kernel and a stride of 2</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9451" name="Shape 9451"/>
        <p:cNvGrpSpPr/>
        <p:nvPr/>
      </p:nvGrpSpPr>
      <p:grpSpPr>
        <a:xfrm>
          <a:off x="0" y="0"/>
          <a:ext cx="0" cy="0"/>
          <a:chOff x="0" y="0"/>
          <a:chExt cx="0" cy="0"/>
        </a:xfrm>
      </p:grpSpPr>
      <p:sp>
        <p:nvSpPr>
          <p:cNvPr id="9452" name="Google Shape;9452;p129"/>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ML System Design / Infrastructure</a:t>
            </a:r>
            <a:endParaRPr>
              <a:solidFill>
                <a:srgbClr val="FFFFFF"/>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6" name="Shape 9456"/>
        <p:cNvGrpSpPr/>
        <p:nvPr/>
      </p:nvGrpSpPr>
      <p:grpSpPr>
        <a:xfrm>
          <a:off x="0" y="0"/>
          <a:ext cx="0" cy="0"/>
          <a:chOff x="0" y="0"/>
          <a:chExt cx="0" cy="0"/>
        </a:xfrm>
      </p:grpSpPr>
      <p:sp>
        <p:nvSpPr>
          <p:cNvPr id="9457" name="Google Shape;9457;p130"/>
          <p:cNvSpPr/>
          <p:nvPr/>
        </p:nvSpPr>
        <p:spPr>
          <a:xfrm>
            <a:off x="1409063" y="1123325"/>
            <a:ext cx="1293300" cy="101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EEG</a:t>
            </a:r>
            <a:endParaRPr b="1" sz="2200"/>
          </a:p>
          <a:p>
            <a:pPr indent="0" lvl="0" marL="0" rtl="0" algn="ctr">
              <a:spcBef>
                <a:spcPts val="0"/>
              </a:spcBef>
              <a:spcAft>
                <a:spcPts val="0"/>
              </a:spcAft>
              <a:buNone/>
            </a:pPr>
            <a:r>
              <a:rPr b="1" lang="en" sz="2100"/>
              <a:t>疼痛识别</a:t>
            </a:r>
            <a:endParaRPr b="1" sz="2100"/>
          </a:p>
        </p:txBody>
      </p:sp>
      <p:cxnSp>
        <p:nvCxnSpPr>
          <p:cNvPr id="9458" name="Google Shape;9458;p130"/>
          <p:cNvCxnSpPr/>
          <p:nvPr/>
        </p:nvCxnSpPr>
        <p:spPr>
          <a:xfrm flipH="1" rot="10800000">
            <a:off x="2724488" y="1359675"/>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9459" name="Google Shape;9459;p130"/>
          <p:cNvSpPr txBox="1"/>
          <p:nvPr/>
        </p:nvSpPr>
        <p:spPr>
          <a:xfrm>
            <a:off x="2857513" y="1019850"/>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疼痛等级</a:t>
            </a:r>
            <a:endParaRPr/>
          </a:p>
        </p:txBody>
      </p:sp>
      <p:cxnSp>
        <p:nvCxnSpPr>
          <p:cNvPr id="9460" name="Google Shape;9460;p130"/>
          <p:cNvCxnSpPr/>
          <p:nvPr/>
        </p:nvCxnSpPr>
        <p:spPr>
          <a:xfrm flipH="1" rot="10800000">
            <a:off x="2724488" y="1947250"/>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9461" name="Google Shape;9461;p130"/>
          <p:cNvSpPr txBox="1"/>
          <p:nvPr/>
        </p:nvSpPr>
        <p:spPr>
          <a:xfrm>
            <a:off x="2857513" y="1603675"/>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疼痛</a:t>
            </a:r>
            <a:r>
              <a:rPr lang="en"/>
              <a:t>位置</a:t>
            </a:r>
            <a:endParaRPr/>
          </a:p>
        </p:txBody>
      </p:sp>
      <p:sp>
        <p:nvSpPr>
          <p:cNvPr id="9462" name="Google Shape;9462;p130"/>
          <p:cNvSpPr/>
          <p:nvPr/>
        </p:nvSpPr>
        <p:spPr>
          <a:xfrm>
            <a:off x="4032538" y="691050"/>
            <a:ext cx="990300" cy="171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t>APP</a:t>
            </a:r>
            <a:endParaRPr b="1" sz="2500"/>
          </a:p>
        </p:txBody>
      </p:sp>
      <p:cxnSp>
        <p:nvCxnSpPr>
          <p:cNvPr id="9463" name="Google Shape;9463;p130"/>
          <p:cNvCxnSpPr/>
          <p:nvPr/>
        </p:nvCxnSpPr>
        <p:spPr>
          <a:xfrm flipH="1" rot="10800000">
            <a:off x="5133588" y="1359675"/>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9464" name="Google Shape;9464;p130"/>
          <p:cNvSpPr txBox="1"/>
          <p:nvPr/>
        </p:nvSpPr>
        <p:spPr>
          <a:xfrm>
            <a:off x="5266613" y="1019850"/>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治疗力度</a:t>
            </a:r>
            <a:endParaRPr/>
          </a:p>
        </p:txBody>
      </p:sp>
      <p:cxnSp>
        <p:nvCxnSpPr>
          <p:cNvPr id="9465" name="Google Shape;9465;p130"/>
          <p:cNvCxnSpPr/>
          <p:nvPr/>
        </p:nvCxnSpPr>
        <p:spPr>
          <a:xfrm flipH="1" rot="10800000">
            <a:off x="5133588" y="1947250"/>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9466" name="Google Shape;9466;p130"/>
          <p:cNvSpPr txBox="1"/>
          <p:nvPr/>
        </p:nvSpPr>
        <p:spPr>
          <a:xfrm>
            <a:off x="5266613" y="1603675"/>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治疗方案</a:t>
            </a:r>
            <a:endParaRPr/>
          </a:p>
        </p:txBody>
      </p:sp>
      <p:sp>
        <p:nvSpPr>
          <p:cNvPr id="9467" name="Google Shape;9467;p130"/>
          <p:cNvSpPr/>
          <p:nvPr/>
        </p:nvSpPr>
        <p:spPr>
          <a:xfrm>
            <a:off x="6441638" y="1123325"/>
            <a:ext cx="1293300" cy="101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疼痛治疗仪</a:t>
            </a:r>
            <a:endParaRPr b="1" sz="2200"/>
          </a:p>
        </p:txBody>
      </p:sp>
      <p:cxnSp>
        <p:nvCxnSpPr>
          <p:cNvPr id="9468" name="Google Shape;9468;p130"/>
          <p:cNvCxnSpPr/>
          <p:nvPr/>
        </p:nvCxnSpPr>
        <p:spPr>
          <a:xfrm flipH="1">
            <a:off x="4523938" y="2516400"/>
            <a:ext cx="7500" cy="528300"/>
          </a:xfrm>
          <a:prstGeom prst="straightConnector1">
            <a:avLst/>
          </a:prstGeom>
          <a:noFill/>
          <a:ln cap="flat" cmpd="sng" w="9525">
            <a:solidFill>
              <a:schemeClr val="dk2"/>
            </a:solidFill>
            <a:prstDash val="solid"/>
            <a:round/>
            <a:headEnd len="med" w="med" type="none"/>
            <a:tailEnd len="med" w="med" type="triangle"/>
          </a:ln>
        </p:spPr>
      </p:cxnSp>
      <p:sp>
        <p:nvSpPr>
          <p:cNvPr id="9469" name="Google Shape;9469;p130"/>
          <p:cNvSpPr/>
          <p:nvPr/>
        </p:nvSpPr>
        <p:spPr>
          <a:xfrm>
            <a:off x="3640863" y="3140800"/>
            <a:ext cx="1719300" cy="106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使用者的治疗时长、治疗方案、治疗反馈记录</a:t>
            </a:r>
            <a:endParaRPr/>
          </a:p>
        </p:txBody>
      </p:sp>
      <p:sp>
        <p:nvSpPr>
          <p:cNvPr id="9470" name="Google Shape;9470;p130"/>
          <p:cNvSpPr/>
          <p:nvPr/>
        </p:nvSpPr>
        <p:spPr>
          <a:xfrm>
            <a:off x="1266000" y="478500"/>
            <a:ext cx="2613600" cy="2037900"/>
          </a:xfrm>
          <a:prstGeom prst="roundRect">
            <a:avLst>
              <a:gd fmla="val 16667" name="adj"/>
            </a:avLst>
          </a:prstGeom>
          <a:noFill/>
          <a:ln cap="flat" cmpd="sng" w="9525">
            <a:solidFill>
              <a:srgbClr val="000000"/>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4" name="Shape 9474"/>
        <p:cNvGrpSpPr/>
        <p:nvPr/>
      </p:nvGrpSpPr>
      <p:grpSpPr>
        <a:xfrm>
          <a:off x="0" y="0"/>
          <a:ext cx="0" cy="0"/>
          <a:chOff x="0" y="0"/>
          <a:chExt cx="0" cy="0"/>
        </a:xfrm>
      </p:grpSpPr>
      <p:sp>
        <p:nvSpPr>
          <p:cNvPr id="9475" name="Google Shape;9475;p131"/>
          <p:cNvSpPr/>
          <p:nvPr/>
        </p:nvSpPr>
        <p:spPr>
          <a:xfrm>
            <a:off x="513875" y="45575"/>
            <a:ext cx="8190000" cy="5014500"/>
          </a:xfrm>
          <a:prstGeom prst="roundRect">
            <a:avLst>
              <a:gd fmla="val 16667" name="adj"/>
            </a:avLst>
          </a:prstGeom>
          <a:noFill/>
          <a:ln cap="flat" cmpd="sng" w="9525">
            <a:solidFill>
              <a:srgbClr val="00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131"/>
          <p:cNvSpPr/>
          <p:nvPr/>
        </p:nvSpPr>
        <p:spPr>
          <a:xfrm>
            <a:off x="1118913" y="4179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131"/>
          <p:cNvSpPr txBox="1"/>
          <p:nvPr/>
        </p:nvSpPr>
        <p:spPr>
          <a:xfrm>
            <a:off x="1331613" y="4179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Pain Recognition</a:t>
            </a:r>
            <a:endParaRPr sz="1600">
              <a:latin typeface="Times New Roman"/>
              <a:ea typeface="Times New Roman"/>
              <a:cs typeface="Times New Roman"/>
              <a:sym typeface="Times New Roman"/>
            </a:endParaRPr>
          </a:p>
        </p:txBody>
      </p:sp>
      <p:sp>
        <p:nvSpPr>
          <p:cNvPr id="9478" name="Google Shape;9478;p131"/>
          <p:cNvSpPr/>
          <p:nvPr/>
        </p:nvSpPr>
        <p:spPr>
          <a:xfrm>
            <a:off x="1293638" y="1113000"/>
            <a:ext cx="630600" cy="273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EEG</a:t>
            </a:r>
            <a:endParaRPr/>
          </a:p>
        </p:txBody>
      </p:sp>
      <p:sp>
        <p:nvSpPr>
          <p:cNvPr id="9479" name="Google Shape;9479;p131"/>
          <p:cNvSpPr/>
          <p:nvPr/>
        </p:nvSpPr>
        <p:spPr>
          <a:xfrm>
            <a:off x="2327313" y="932550"/>
            <a:ext cx="1124100" cy="6345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Deep</a:t>
            </a:r>
            <a:endParaRPr/>
          </a:p>
          <a:p>
            <a:pPr indent="0" lvl="0" marL="0" rtl="0" algn="ctr">
              <a:spcBef>
                <a:spcPts val="0"/>
              </a:spcBef>
              <a:spcAft>
                <a:spcPts val="0"/>
              </a:spcAft>
              <a:buNone/>
            </a:pPr>
            <a:r>
              <a:rPr lang="en"/>
              <a:t>Learning</a:t>
            </a:r>
            <a:endParaRPr/>
          </a:p>
        </p:txBody>
      </p:sp>
      <p:cxnSp>
        <p:nvCxnSpPr>
          <p:cNvPr id="9480" name="Google Shape;9480;p131"/>
          <p:cNvCxnSpPr>
            <a:stCxn id="9478" idx="3"/>
            <a:endCxn id="9479" idx="1"/>
          </p:cNvCxnSpPr>
          <p:nvPr/>
        </p:nvCxnSpPr>
        <p:spPr>
          <a:xfrm>
            <a:off x="1924238" y="1249800"/>
            <a:ext cx="403200" cy="0"/>
          </a:xfrm>
          <a:prstGeom prst="straightConnector1">
            <a:avLst/>
          </a:prstGeom>
          <a:noFill/>
          <a:ln cap="flat" cmpd="sng" w="9525">
            <a:solidFill>
              <a:schemeClr val="dk2"/>
            </a:solidFill>
            <a:prstDash val="solid"/>
            <a:round/>
            <a:headEnd len="med" w="med" type="none"/>
            <a:tailEnd len="med" w="med" type="triangle"/>
          </a:ln>
        </p:spPr>
      </p:cxnSp>
      <p:sp>
        <p:nvSpPr>
          <p:cNvPr id="9481" name="Google Shape;9481;p131"/>
          <p:cNvSpPr/>
          <p:nvPr/>
        </p:nvSpPr>
        <p:spPr>
          <a:xfrm>
            <a:off x="5479888" y="4179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82" name="Google Shape;9482;p131"/>
          <p:cNvCxnSpPr/>
          <p:nvPr/>
        </p:nvCxnSpPr>
        <p:spPr>
          <a:xfrm>
            <a:off x="3817950" y="1534725"/>
            <a:ext cx="1508100" cy="0"/>
          </a:xfrm>
          <a:prstGeom prst="straightConnector1">
            <a:avLst/>
          </a:prstGeom>
          <a:noFill/>
          <a:ln cap="flat" cmpd="sng" w="9525">
            <a:solidFill>
              <a:srgbClr val="000000"/>
            </a:solidFill>
            <a:prstDash val="solid"/>
            <a:round/>
            <a:headEnd len="med" w="med" type="none"/>
            <a:tailEnd len="med" w="med" type="triangle"/>
          </a:ln>
        </p:spPr>
      </p:cxnSp>
      <p:sp>
        <p:nvSpPr>
          <p:cNvPr id="9483" name="Google Shape;9483;p131"/>
          <p:cNvSpPr txBox="1"/>
          <p:nvPr/>
        </p:nvSpPr>
        <p:spPr>
          <a:xfrm>
            <a:off x="3803700" y="1200475"/>
            <a:ext cx="153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Pain Localization</a:t>
            </a:r>
            <a:endParaRPr>
              <a:latin typeface="Times New Roman"/>
              <a:ea typeface="Times New Roman"/>
              <a:cs typeface="Times New Roman"/>
              <a:sym typeface="Times New Roman"/>
            </a:endParaRPr>
          </a:p>
        </p:txBody>
      </p:sp>
      <p:sp>
        <p:nvSpPr>
          <p:cNvPr id="9484" name="Google Shape;9484;p131"/>
          <p:cNvSpPr txBox="1"/>
          <p:nvPr/>
        </p:nvSpPr>
        <p:spPr>
          <a:xfrm>
            <a:off x="3828313" y="625500"/>
            <a:ext cx="148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疼痛强度</a:t>
            </a:r>
            <a:endParaRPr>
              <a:latin typeface="Times New Roman"/>
              <a:ea typeface="Times New Roman"/>
              <a:cs typeface="Times New Roman"/>
              <a:sym typeface="Times New Roman"/>
            </a:endParaRPr>
          </a:p>
        </p:txBody>
      </p:sp>
      <p:sp>
        <p:nvSpPr>
          <p:cNvPr id="9485" name="Google Shape;9485;p131"/>
          <p:cNvSpPr txBox="1"/>
          <p:nvPr/>
        </p:nvSpPr>
        <p:spPr>
          <a:xfrm>
            <a:off x="5730388" y="4179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APP</a:t>
            </a:r>
            <a:endParaRPr sz="1600">
              <a:latin typeface="Times New Roman"/>
              <a:ea typeface="Times New Roman"/>
              <a:cs typeface="Times New Roman"/>
              <a:sym typeface="Times New Roman"/>
            </a:endParaRPr>
          </a:p>
        </p:txBody>
      </p:sp>
      <p:sp>
        <p:nvSpPr>
          <p:cNvPr id="9486" name="Google Shape;9486;p131"/>
          <p:cNvSpPr/>
          <p:nvPr/>
        </p:nvSpPr>
        <p:spPr>
          <a:xfrm>
            <a:off x="6327063" y="849000"/>
            <a:ext cx="850800" cy="431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Page Design</a:t>
            </a:r>
            <a:endParaRPr>
              <a:latin typeface="Times New Roman"/>
              <a:ea typeface="Times New Roman"/>
              <a:cs typeface="Times New Roman"/>
              <a:sym typeface="Times New Roman"/>
            </a:endParaRPr>
          </a:p>
        </p:txBody>
      </p:sp>
      <p:sp>
        <p:nvSpPr>
          <p:cNvPr id="9487" name="Google Shape;9487;p131"/>
          <p:cNvSpPr/>
          <p:nvPr/>
        </p:nvSpPr>
        <p:spPr>
          <a:xfrm>
            <a:off x="5726900" y="1425900"/>
            <a:ext cx="957000" cy="431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Data</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Mining</a:t>
            </a:r>
            <a:endParaRPr>
              <a:latin typeface="Times New Roman"/>
              <a:ea typeface="Times New Roman"/>
              <a:cs typeface="Times New Roman"/>
              <a:sym typeface="Times New Roman"/>
            </a:endParaRPr>
          </a:p>
        </p:txBody>
      </p:sp>
      <p:sp>
        <p:nvSpPr>
          <p:cNvPr id="9488" name="Google Shape;9488;p131"/>
          <p:cNvSpPr/>
          <p:nvPr/>
        </p:nvSpPr>
        <p:spPr>
          <a:xfrm>
            <a:off x="6855363" y="1425900"/>
            <a:ext cx="957000" cy="431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Reinforce</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Learning</a:t>
            </a:r>
            <a:endParaRPr>
              <a:latin typeface="Times New Roman"/>
              <a:ea typeface="Times New Roman"/>
              <a:cs typeface="Times New Roman"/>
              <a:sym typeface="Times New Roman"/>
            </a:endParaRPr>
          </a:p>
        </p:txBody>
      </p:sp>
      <p:sp>
        <p:nvSpPr>
          <p:cNvPr id="9489" name="Google Shape;9489;p131"/>
          <p:cNvSpPr/>
          <p:nvPr/>
        </p:nvSpPr>
        <p:spPr>
          <a:xfrm>
            <a:off x="5479888" y="30618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131"/>
          <p:cNvSpPr txBox="1"/>
          <p:nvPr/>
        </p:nvSpPr>
        <p:spPr>
          <a:xfrm>
            <a:off x="5730388" y="3061800"/>
            <a:ext cx="2119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Pain Treatment Apparatus</a:t>
            </a:r>
            <a:endParaRPr sz="1600">
              <a:latin typeface="Times New Roman"/>
              <a:ea typeface="Times New Roman"/>
              <a:cs typeface="Times New Roman"/>
              <a:sym typeface="Times New Roman"/>
            </a:endParaRPr>
          </a:p>
        </p:txBody>
      </p:sp>
      <p:cxnSp>
        <p:nvCxnSpPr>
          <p:cNvPr id="9491" name="Google Shape;9491;p131"/>
          <p:cNvCxnSpPr/>
          <p:nvPr/>
        </p:nvCxnSpPr>
        <p:spPr>
          <a:xfrm>
            <a:off x="3817950" y="957325"/>
            <a:ext cx="1508100" cy="0"/>
          </a:xfrm>
          <a:prstGeom prst="straightConnector1">
            <a:avLst/>
          </a:prstGeom>
          <a:noFill/>
          <a:ln cap="flat" cmpd="sng" w="9525">
            <a:solidFill>
              <a:srgbClr val="000000"/>
            </a:solidFill>
            <a:prstDash val="solid"/>
            <a:round/>
            <a:headEnd len="med" w="med" type="none"/>
            <a:tailEnd len="med" w="med" type="triangle"/>
          </a:ln>
        </p:spPr>
      </p:cxnSp>
      <p:cxnSp>
        <p:nvCxnSpPr>
          <p:cNvPr id="9492" name="Google Shape;9492;p131"/>
          <p:cNvCxnSpPr/>
          <p:nvPr/>
        </p:nvCxnSpPr>
        <p:spPr>
          <a:xfrm>
            <a:off x="6201638" y="2172925"/>
            <a:ext cx="7500" cy="774900"/>
          </a:xfrm>
          <a:prstGeom prst="straightConnector1">
            <a:avLst/>
          </a:prstGeom>
          <a:noFill/>
          <a:ln cap="flat" cmpd="sng" w="9525">
            <a:solidFill>
              <a:srgbClr val="000000"/>
            </a:solidFill>
            <a:prstDash val="solid"/>
            <a:round/>
            <a:headEnd len="med" w="med" type="none"/>
            <a:tailEnd len="med" w="med" type="triangle"/>
          </a:ln>
        </p:spPr>
      </p:cxnSp>
      <p:cxnSp>
        <p:nvCxnSpPr>
          <p:cNvPr id="9493" name="Google Shape;9493;p131"/>
          <p:cNvCxnSpPr/>
          <p:nvPr/>
        </p:nvCxnSpPr>
        <p:spPr>
          <a:xfrm>
            <a:off x="7177863" y="2184300"/>
            <a:ext cx="7500" cy="774900"/>
          </a:xfrm>
          <a:prstGeom prst="straightConnector1">
            <a:avLst/>
          </a:prstGeom>
          <a:noFill/>
          <a:ln cap="flat" cmpd="sng" w="9525">
            <a:solidFill>
              <a:srgbClr val="000000"/>
            </a:solidFill>
            <a:prstDash val="solid"/>
            <a:round/>
            <a:headEnd len="med" w="med" type="none"/>
            <a:tailEnd len="med" w="med" type="triangle"/>
          </a:ln>
        </p:spPr>
      </p:cxnSp>
      <p:sp>
        <p:nvSpPr>
          <p:cNvPr id="9494" name="Google Shape;9494;p131"/>
          <p:cNvSpPr/>
          <p:nvPr/>
        </p:nvSpPr>
        <p:spPr>
          <a:xfrm>
            <a:off x="5598500" y="3852875"/>
            <a:ext cx="1124100" cy="5460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Appearance</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Design</a:t>
            </a:r>
            <a:endParaRPr>
              <a:latin typeface="Times New Roman"/>
              <a:ea typeface="Times New Roman"/>
              <a:cs typeface="Times New Roman"/>
              <a:sym typeface="Times New Roman"/>
            </a:endParaRPr>
          </a:p>
        </p:txBody>
      </p:sp>
      <p:sp>
        <p:nvSpPr>
          <p:cNvPr id="9495" name="Google Shape;9495;p131"/>
          <p:cNvSpPr/>
          <p:nvPr/>
        </p:nvSpPr>
        <p:spPr>
          <a:xfrm>
            <a:off x="6809650" y="3841500"/>
            <a:ext cx="1124100" cy="5460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Circuit</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Design</a:t>
            </a:r>
            <a:endParaRPr>
              <a:latin typeface="Times New Roman"/>
              <a:ea typeface="Times New Roman"/>
              <a:cs typeface="Times New Roman"/>
              <a:sym typeface="Times New Roman"/>
            </a:endParaRPr>
          </a:p>
        </p:txBody>
      </p:sp>
      <p:sp>
        <p:nvSpPr>
          <p:cNvPr id="9496" name="Google Shape;9496;p131"/>
          <p:cNvSpPr txBox="1"/>
          <p:nvPr/>
        </p:nvSpPr>
        <p:spPr>
          <a:xfrm>
            <a:off x="7177875" y="2402400"/>
            <a:ext cx="718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治疗力度</a:t>
            </a:r>
            <a:endParaRPr sz="1000"/>
          </a:p>
        </p:txBody>
      </p:sp>
      <p:sp>
        <p:nvSpPr>
          <p:cNvPr id="9497" name="Google Shape;9497;p131"/>
          <p:cNvSpPr txBox="1"/>
          <p:nvPr/>
        </p:nvSpPr>
        <p:spPr>
          <a:xfrm>
            <a:off x="6201650" y="2402400"/>
            <a:ext cx="718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治疗</a:t>
            </a:r>
            <a:r>
              <a:rPr lang="en" sz="1000"/>
              <a:t>方案</a:t>
            </a:r>
            <a:endParaRPr sz="1000"/>
          </a:p>
        </p:txBody>
      </p:sp>
      <p:pic>
        <p:nvPicPr>
          <p:cNvPr id="9498" name="Google Shape;9498;p131"/>
          <p:cNvPicPr preferRelativeResize="0"/>
          <p:nvPr/>
        </p:nvPicPr>
        <p:blipFill rotWithShape="1">
          <a:blip r:embed="rId3">
            <a:alphaModFix/>
          </a:blip>
          <a:srcRect b="0" l="14484" r="16606" t="0"/>
          <a:stretch/>
        </p:blipFill>
        <p:spPr>
          <a:xfrm>
            <a:off x="1038100" y="2821275"/>
            <a:ext cx="2626024" cy="2144850"/>
          </a:xfrm>
          <a:prstGeom prst="rect">
            <a:avLst/>
          </a:prstGeom>
          <a:noFill/>
          <a:ln>
            <a:noFill/>
          </a:ln>
        </p:spPr>
      </p:pic>
      <p:cxnSp>
        <p:nvCxnSpPr>
          <p:cNvPr id="9499" name="Google Shape;9499;p131"/>
          <p:cNvCxnSpPr/>
          <p:nvPr/>
        </p:nvCxnSpPr>
        <p:spPr>
          <a:xfrm flipH="1" rot="10800000">
            <a:off x="3788375" y="3889700"/>
            <a:ext cx="1440600" cy="7800"/>
          </a:xfrm>
          <a:prstGeom prst="straightConnector1">
            <a:avLst/>
          </a:prstGeom>
          <a:noFill/>
          <a:ln cap="flat" cmpd="sng" w="9525">
            <a:solidFill>
              <a:srgbClr val="000000"/>
            </a:solidFill>
            <a:prstDash val="solid"/>
            <a:round/>
            <a:headEnd len="med" w="med" type="triangle"/>
            <a:tailEnd len="med" w="med" type="none"/>
          </a:ln>
        </p:spPr>
      </p:cxnSp>
      <p:sp>
        <p:nvSpPr>
          <p:cNvPr id="9500" name="Google Shape;9500;p131"/>
          <p:cNvSpPr txBox="1"/>
          <p:nvPr/>
        </p:nvSpPr>
        <p:spPr>
          <a:xfrm>
            <a:off x="3764963" y="3542925"/>
            <a:ext cx="148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Pain </a:t>
            </a:r>
            <a:r>
              <a:rPr lang="en">
                <a:latin typeface="Times New Roman"/>
                <a:ea typeface="Times New Roman"/>
                <a:cs typeface="Times New Roman"/>
                <a:sym typeface="Times New Roman"/>
              </a:rPr>
              <a:t>Management</a:t>
            </a:r>
            <a:endParaRPr>
              <a:latin typeface="Times New Roman"/>
              <a:ea typeface="Times New Roman"/>
              <a:cs typeface="Times New Roman"/>
              <a:sym typeface="Times New Roman"/>
            </a:endParaRPr>
          </a:p>
        </p:txBody>
      </p:sp>
      <p:cxnSp>
        <p:nvCxnSpPr>
          <p:cNvPr id="9501" name="Google Shape;9501;p131"/>
          <p:cNvCxnSpPr/>
          <p:nvPr/>
        </p:nvCxnSpPr>
        <p:spPr>
          <a:xfrm flipH="1" rot="10800000">
            <a:off x="3750400" y="2089400"/>
            <a:ext cx="1626000" cy="964800"/>
          </a:xfrm>
          <a:prstGeom prst="straightConnector1">
            <a:avLst/>
          </a:prstGeom>
          <a:noFill/>
          <a:ln cap="flat" cmpd="sng" w="9525">
            <a:solidFill>
              <a:srgbClr val="000000"/>
            </a:solidFill>
            <a:prstDash val="solid"/>
            <a:round/>
            <a:headEnd len="med" w="med" type="none"/>
            <a:tailEnd len="med" w="med" type="triangle"/>
          </a:ln>
        </p:spPr>
      </p:cxnSp>
      <p:sp>
        <p:nvSpPr>
          <p:cNvPr id="9502" name="Google Shape;9502;p131"/>
          <p:cNvSpPr txBox="1"/>
          <p:nvPr/>
        </p:nvSpPr>
        <p:spPr>
          <a:xfrm rot="-1858658">
            <a:off x="3756910" y="2225639"/>
            <a:ext cx="1487459" cy="369357"/>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Chelsea Market"/>
                <a:ea typeface="Chelsea Market"/>
                <a:cs typeface="Chelsea Market"/>
                <a:sym typeface="Chelsea Market"/>
              </a:rPr>
              <a:t>治疗反馈</a:t>
            </a:r>
            <a:endParaRPr sz="1200">
              <a:latin typeface="Chelsea Market"/>
              <a:ea typeface="Chelsea Market"/>
              <a:cs typeface="Chelsea Market"/>
              <a:sym typeface="Chelsea Market"/>
            </a:endParaRPr>
          </a:p>
        </p:txBody>
      </p:sp>
      <p:cxnSp>
        <p:nvCxnSpPr>
          <p:cNvPr id="9503" name="Google Shape;9503;p131"/>
          <p:cNvCxnSpPr/>
          <p:nvPr/>
        </p:nvCxnSpPr>
        <p:spPr>
          <a:xfrm rot="10800000">
            <a:off x="2390925" y="2226075"/>
            <a:ext cx="1200" cy="595200"/>
          </a:xfrm>
          <a:prstGeom prst="straightConnector1">
            <a:avLst/>
          </a:prstGeom>
          <a:noFill/>
          <a:ln cap="flat" cmpd="sng" w="9525">
            <a:solidFill>
              <a:srgbClr val="000000"/>
            </a:solidFill>
            <a:prstDash val="solid"/>
            <a:round/>
            <a:headEnd len="med" w="med" type="none"/>
            <a:tailEnd len="med" w="med" type="triangle"/>
          </a:ln>
        </p:spPr>
      </p:cxnSp>
      <p:sp>
        <p:nvSpPr>
          <p:cNvPr id="9504" name="Google Shape;9504;p131"/>
          <p:cNvSpPr txBox="1"/>
          <p:nvPr/>
        </p:nvSpPr>
        <p:spPr>
          <a:xfrm>
            <a:off x="2376525" y="2354325"/>
            <a:ext cx="1025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脑电检测</a:t>
            </a:r>
            <a:endParaRPr sz="1200"/>
          </a:p>
        </p:txBody>
      </p:sp>
      <p:sp>
        <p:nvSpPr>
          <p:cNvPr id="9505" name="Google Shape;9505;p131"/>
          <p:cNvSpPr txBox="1"/>
          <p:nvPr/>
        </p:nvSpPr>
        <p:spPr>
          <a:xfrm>
            <a:off x="3127475" y="-51175"/>
            <a:ext cx="2978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Closed-loop Control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cxnSp>
        <p:nvCxnSpPr>
          <p:cNvPr id="415" name="Google Shape;415;p24"/>
          <p:cNvCxnSpPr>
            <a:stCxn id="416" idx="0"/>
            <a:endCxn id="417" idx="2"/>
          </p:cNvCxnSpPr>
          <p:nvPr/>
        </p:nvCxnSpPr>
        <p:spPr>
          <a:xfrm rot="10800000">
            <a:off x="2136250" y="2756179"/>
            <a:ext cx="600" cy="354000"/>
          </a:xfrm>
          <a:prstGeom prst="straightConnector1">
            <a:avLst/>
          </a:prstGeom>
          <a:noFill/>
          <a:ln cap="flat" cmpd="sng" w="19050">
            <a:solidFill>
              <a:srgbClr val="000000"/>
            </a:solidFill>
            <a:prstDash val="solid"/>
            <a:round/>
            <a:headEnd len="med" w="med" type="none"/>
            <a:tailEnd len="med" w="med" type="triangle"/>
          </a:ln>
        </p:spPr>
      </p:cxnSp>
      <p:sp>
        <p:nvSpPr>
          <p:cNvPr id="416" name="Google Shape;416;p24"/>
          <p:cNvSpPr/>
          <p:nvPr/>
        </p:nvSpPr>
        <p:spPr>
          <a:xfrm>
            <a:off x="2005450" y="311017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8" name="Google Shape;418;p24"/>
          <p:cNvCxnSpPr>
            <a:stCxn id="419" idx="0"/>
            <a:endCxn id="420" idx="2"/>
          </p:cNvCxnSpPr>
          <p:nvPr/>
        </p:nvCxnSpPr>
        <p:spPr>
          <a:xfrm rot="10800000">
            <a:off x="2613750" y="2756004"/>
            <a:ext cx="600" cy="354300"/>
          </a:xfrm>
          <a:prstGeom prst="straightConnector1">
            <a:avLst/>
          </a:prstGeom>
          <a:noFill/>
          <a:ln cap="flat" cmpd="sng" w="19050">
            <a:solidFill>
              <a:srgbClr val="000000"/>
            </a:solidFill>
            <a:prstDash val="solid"/>
            <a:round/>
            <a:headEnd len="med" w="med" type="none"/>
            <a:tailEnd len="med" w="med" type="triangle"/>
          </a:ln>
        </p:spPr>
      </p:cxnSp>
      <p:sp>
        <p:nvSpPr>
          <p:cNvPr id="419" name="Google Shape;419;p24"/>
          <p:cNvSpPr/>
          <p:nvPr/>
        </p:nvSpPr>
        <p:spPr>
          <a:xfrm>
            <a:off x="2482950"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 name="Google Shape;421;p24"/>
          <p:cNvCxnSpPr>
            <a:stCxn id="422" idx="0"/>
            <a:endCxn id="423" idx="2"/>
          </p:cNvCxnSpPr>
          <p:nvPr/>
        </p:nvCxnSpPr>
        <p:spPr>
          <a:xfrm rot="10800000">
            <a:off x="3091100" y="2756004"/>
            <a:ext cx="1500" cy="354300"/>
          </a:xfrm>
          <a:prstGeom prst="straightConnector1">
            <a:avLst/>
          </a:prstGeom>
          <a:noFill/>
          <a:ln cap="flat" cmpd="sng" w="19050">
            <a:solidFill>
              <a:srgbClr val="000000"/>
            </a:solidFill>
            <a:prstDash val="solid"/>
            <a:round/>
            <a:headEnd len="med" w="med" type="none"/>
            <a:tailEnd len="med" w="med" type="triangle"/>
          </a:ln>
        </p:spPr>
      </p:cxnSp>
      <p:sp>
        <p:nvSpPr>
          <p:cNvPr id="422" name="Google Shape;422;p24"/>
          <p:cNvSpPr/>
          <p:nvPr/>
        </p:nvSpPr>
        <p:spPr>
          <a:xfrm>
            <a:off x="2961200"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 name="Google Shape;424;p24"/>
          <p:cNvCxnSpPr>
            <a:stCxn id="425" idx="0"/>
            <a:endCxn id="426" idx="2"/>
          </p:cNvCxnSpPr>
          <p:nvPr/>
        </p:nvCxnSpPr>
        <p:spPr>
          <a:xfrm flipH="1" rot="10800000">
            <a:off x="3567875" y="2756003"/>
            <a:ext cx="3300" cy="354300"/>
          </a:xfrm>
          <a:prstGeom prst="straightConnector1">
            <a:avLst/>
          </a:prstGeom>
          <a:noFill/>
          <a:ln cap="flat" cmpd="sng" w="19050">
            <a:solidFill>
              <a:srgbClr val="000000"/>
            </a:solidFill>
            <a:prstDash val="solid"/>
            <a:round/>
            <a:headEnd len="med" w="med" type="none"/>
            <a:tailEnd len="med" w="med" type="triangle"/>
          </a:ln>
        </p:spPr>
      </p:cxnSp>
      <p:sp>
        <p:nvSpPr>
          <p:cNvPr id="425" name="Google Shape;425;p24"/>
          <p:cNvSpPr/>
          <p:nvPr/>
        </p:nvSpPr>
        <p:spPr>
          <a:xfrm>
            <a:off x="3436475" y="3110303"/>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 name="Google Shape;427;p24"/>
          <p:cNvCxnSpPr>
            <a:stCxn id="428" idx="0"/>
            <a:endCxn id="429" idx="2"/>
          </p:cNvCxnSpPr>
          <p:nvPr/>
        </p:nvCxnSpPr>
        <p:spPr>
          <a:xfrm rot="10800000">
            <a:off x="4045400" y="2756129"/>
            <a:ext cx="6600" cy="354300"/>
          </a:xfrm>
          <a:prstGeom prst="straightConnector1">
            <a:avLst/>
          </a:prstGeom>
          <a:noFill/>
          <a:ln cap="flat" cmpd="sng" w="19050">
            <a:solidFill>
              <a:srgbClr val="000000"/>
            </a:solidFill>
            <a:prstDash val="solid"/>
            <a:round/>
            <a:headEnd len="med" w="med" type="none"/>
            <a:tailEnd len="med" w="med" type="triangle"/>
          </a:ln>
        </p:spPr>
      </p:cxnSp>
      <p:sp>
        <p:nvSpPr>
          <p:cNvPr id="428" name="Google Shape;428;p24"/>
          <p:cNvSpPr/>
          <p:nvPr/>
        </p:nvSpPr>
        <p:spPr>
          <a:xfrm>
            <a:off x="3920600"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 name="Google Shape;430;p24"/>
          <p:cNvCxnSpPr>
            <a:stCxn id="431" idx="0"/>
            <a:endCxn id="432" idx="2"/>
          </p:cNvCxnSpPr>
          <p:nvPr/>
        </p:nvCxnSpPr>
        <p:spPr>
          <a:xfrm flipH="1" rot="10800000">
            <a:off x="4517125" y="2756129"/>
            <a:ext cx="2700" cy="354300"/>
          </a:xfrm>
          <a:prstGeom prst="straightConnector1">
            <a:avLst/>
          </a:prstGeom>
          <a:noFill/>
          <a:ln cap="flat" cmpd="sng" w="19050">
            <a:solidFill>
              <a:srgbClr val="000000"/>
            </a:solidFill>
            <a:prstDash val="solid"/>
            <a:round/>
            <a:headEnd len="med" w="med" type="none"/>
            <a:tailEnd len="med" w="med" type="triangle"/>
          </a:ln>
        </p:spPr>
      </p:cxnSp>
      <p:sp>
        <p:nvSpPr>
          <p:cNvPr id="431" name="Google Shape;431;p24"/>
          <p:cNvSpPr/>
          <p:nvPr/>
        </p:nvSpPr>
        <p:spPr>
          <a:xfrm>
            <a:off x="4385725"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3" name="Google Shape;433;p24"/>
          <p:cNvCxnSpPr>
            <a:stCxn id="434" idx="0"/>
            <a:endCxn id="435" idx="2"/>
          </p:cNvCxnSpPr>
          <p:nvPr/>
        </p:nvCxnSpPr>
        <p:spPr>
          <a:xfrm flipH="1" rot="10800000">
            <a:off x="4992425" y="2756004"/>
            <a:ext cx="1800" cy="354300"/>
          </a:xfrm>
          <a:prstGeom prst="straightConnector1">
            <a:avLst/>
          </a:prstGeom>
          <a:noFill/>
          <a:ln cap="flat" cmpd="sng" w="19050">
            <a:solidFill>
              <a:srgbClr val="000000"/>
            </a:solidFill>
            <a:prstDash val="solid"/>
            <a:round/>
            <a:headEnd len="med" w="med" type="none"/>
            <a:tailEnd len="med" w="med" type="triangle"/>
          </a:ln>
        </p:spPr>
      </p:cxnSp>
      <p:sp>
        <p:nvSpPr>
          <p:cNvPr id="434" name="Google Shape;434;p24"/>
          <p:cNvSpPr/>
          <p:nvPr/>
        </p:nvSpPr>
        <p:spPr>
          <a:xfrm>
            <a:off x="4861025"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txBox="1"/>
          <p:nvPr/>
        </p:nvSpPr>
        <p:spPr>
          <a:xfrm>
            <a:off x="23771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37" name="Google Shape;437;p24"/>
          <p:cNvSpPr txBox="1"/>
          <p:nvPr/>
        </p:nvSpPr>
        <p:spPr>
          <a:xfrm>
            <a:off x="190073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38" name="Google Shape;438;p24"/>
          <p:cNvSpPr txBox="1"/>
          <p:nvPr/>
        </p:nvSpPr>
        <p:spPr>
          <a:xfrm>
            <a:off x="3334700"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39" name="Google Shape;439;p24"/>
          <p:cNvSpPr txBox="1"/>
          <p:nvPr/>
        </p:nvSpPr>
        <p:spPr>
          <a:xfrm>
            <a:off x="2853500"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40" name="Google Shape;440;p24"/>
          <p:cNvSpPr txBox="1"/>
          <p:nvPr/>
        </p:nvSpPr>
        <p:spPr>
          <a:xfrm>
            <a:off x="3804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41" name="Google Shape;441;p24"/>
          <p:cNvSpPr txBox="1"/>
          <p:nvPr/>
        </p:nvSpPr>
        <p:spPr>
          <a:xfrm>
            <a:off x="4284613"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42" name="Google Shape;442;p24"/>
          <p:cNvSpPr txBox="1"/>
          <p:nvPr/>
        </p:nvSpPr>
        <p:spPr>
          <a:xfrm>
            <a:off x="4753988" y="3318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43" name="Google Shape;443;p24"/>
          <p:cNvSpPr/>
          <p:nvPr/>
        </p:nvSpPr>
        <p:spPr>
          <a:xfrm>
            <a:off x="2006500" y="1963375"/>
            <a:ext cx="45426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444" name="Google Shape;444;p24"/>
          <p:cNvSpPr/>
          <p:nvPr/>
        </p:nvSpPr>
        <p:spPr>
          <a:xfrm>
            <a:off x="2005450" y="1499000"/>
            <a:ext cx="45426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cxnSp>
        <p:nvCxnSpPr>
          <p:cNvPr id="445" name="Google Shape;445;p24"/>
          <p:cNvCxnSpPr>
            <a:stCxn id="446" idx="0"/>
            <a:endCxn id="447" idx="2"/>
          </p:cNvCxnSpPr>
          <p:nvPr/>
        </p:nvCxnSpPr>
        <p:spPr>
          <a:xfrm flipH="1" rot="10800000">
            <a:off x="5466050" y="2756129"/>
            <a:ext cx="2400" cy="354300"/>
          </a:xfrm>
          <a:prstGeom prst="straightConnector1">
            <a:avLst/>
          </a:prstGeom>
          <a:noFill/>
          <a:ln cap="flat" cmpd="sng" w="19050">
            <a:solidFill>
              <a:srgbClr val="000000"/>
            </a:solidFill>
            <a:prstDash val="solid"/>
            <a:round/>
            <a:headEnd len="med" w="med" type="none"/>
            <a:tailEnd len="med" w="med" type="triangle"/>
          </a:ln>
        </p:spPr>
      </p:cxnSp>
      <p:sp>
        <p:nvSpPr>
          <p:cNvPr id="446" name="Google Shape;446;p24"/>
          <p:cNvSpPr/>
          <p:nvPr/>
        </p:nvSpPr>
        <p:spPr>
          <a:xfrm>
            <a:off x="5334650"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 name="Google Shape;448;p24"/>
          <p:cNvCxnSpPr>
            <a:stCxn id="449" idx="0"/>
            <a:endCxn id="450" idx="2"/>
          </p:cNvCxnSpPr>
          <p:nvPr/>
        </p:nvCxnSpPr>
        <p:spPr>
          <a:xfrm flipH="1" rot="10800000">
            <a:off x="5941625" y="2756129"/>
            <a:ext cx="1200" cy="354300"/>
          </a:xfrm>
          <a:prstGeom prst="straightConnector1">
            <a:avLst/>
          </a:prstGeom>
          <a:noFill/>
          <a:ln cap="flat" cmpd="sng" w="19050">
            <a:solidFill>
              <a:srgbClr val="000000"/>
            </a:solidFill>
            <a:prstDash val="solid"/>
            <a:round/>
            <a:headEnd len="med" w="med" type="none"/>
            <a:tailEnd len="med" w="med" type="triangle"/>
          </a:ln>
        </p:spPr>
      </p:cxnSp>
      <p:sp>
        <p:nvSpPr>
          <p:cNvPr id="449" name="Google Shape;449;p24"/>
          <p:cNvSpPr/>
          <p:nvPr/>
        </p:nvSpPr>
        <p:spPr>
          <a:xfrm>
            <a:off x="5810225"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 name="Google Shape;451;p24"/>
          <p:cNvCxnSpPr>
            <a:stCxn id="452" idx="0"/>
            <a:endCxn id="453" idx="2"/>
          </p:cNvCxnSpPr>
          <p:nvPr/>
        </p:nvCxnSpPr>
        <p:spPr>
          <a:xfrm rot="10800000">
            <a:off x="6416925" y="2756004"/>
            <a:ext cx="0" cy="354300"/>
          </a:xfrm>
          <a:prstGeom prst="straightConnector1">
            <a:avLst/>
          </a:prstGeom>
          <a:noFill/>
          <a:ln cap="flat" cmpd="sng" w="19050">
            <a:solidFill>
              <a:srgbClr val="000000"/>
            </a:solidFill>
            <a:prstDash val="solid"/>
            <a:round/>
            <a:headEnd len="med" w="med" type="none"/>
            <a:tailEnd len="med" w="med" type="triangle"/>
          </a:ln>
        </p:spPr>
      </p:cxnSp>
      <p:sp>
        <p:nvSpPr>
          <p:cNvPr id="452" name="Google Shape;452;p24"/>
          <p:cNvSpPr/>
          <p:nvPr/>
        </p:nvSpPr>
        <p:spPr>
          <a:xfrm>
            <a:off x="6285525"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4"/>
          <p:cNvSpPr txBox="1"/>
          <p:nvPr/>
        </p:nvSpPr>
        <p:spPr>
          <a:xfrm>
            <a:off x="5229413"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55" name="Google Shape;455;p24"/>
          <p:cNvSpPr txBox="1"/>
          <p:nvPr/>
        </p:nvSpPr>
        <p:spPr>
          <a:xfrm>
            <a:off x="5703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56" name="Google Shape;456;p24"/>
          <p:cNvSpPr txBox="1"/>
          <p:nvPr/>
        </p:nvSpPr>
        <p:spPr>
          <a:xfrm>
            <a:off x="61786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57" name="Google Shape;457;p24"/>
          <p:cNvSpPr/>
          <p:nvPr/>
        </p:nvSpPr>
        <p:spPr>
          <a:xfrm>
            <a:off x="2004925" y="2437275"/>
            <a:ext cx="45426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9" name="Shape 9509"/>
        <p:cNvGrpSpPr/>
        <p:nvPr/>
      </p:nvGrpSpPr>
      <p:grpSpPr>
        <a:xfrm>
          <a:off x="0" y="0"/>
          <a:ext cx="0" cy="0"/>
          <a:chOff x="0" y="0"/>
          <a:chExt cx="0" cy="0"/>
        </a:xfrm>
      </p:grpSpPr>
      <p:sp>
        <p:nvSpPr>
          <p:cNvPr id="9510" name="Google Shape;9510;p132"/>
          <p:cNvSpPr/>
          <p:nvPr/>
        </p:nvSpPr>
        <p:spPr>
          <a:xfrm>
            <a:off x="233100" y="131025"/>
            <a:ext cx="8730600" cy="4826700"/>
          </a:xfrm>
          <a:prstGeom prst="roundRect">
            <a:avLst>
              <a:gd fmla="val 16667" name="adj"/>
            </a:avLst>
          </a:prstGeom>
          <a:noFill/>
          <a:ln cap="flat" cmpd="sng" w="19050">
            <a:solidFill>
              <a:srgbClr val="4A86E8"/>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132"/>
          <p:cNvSpPr/>
          <p:nvPr/>
        </p:nvSpPr>
        <p:spPr>
          <a:xfrm>
            <a:off x="5622358" y="374343"/>
            <a:ext cx="2638200" cy="16731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132"/>
          <p:cNvSpPr txBox="1"/>
          <p:nvPr/>
        </p:nvSpPr>
        <p:spPr>
          <a:xfrm>
            <a:off x="5842566" y="331240"/>
            <a:ext cx="2197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APP</a:t>
            </a:r>
            <a:endParaRPr b="1" sz="1600">
              <a:latin typeface="Times New Roman"/>
              <a:ea typeface="Times New Roman"/>
              <a:cs typeface="Times New Roman"/>
              <a:sym typeface="Times New Roman"/>
            </a:endParaRPr>
          </a:p>
        </p:txBody>
      </p:sp>
      <p:sp>
        <p:nvSpPr>
          <p:cNvPr id="9513" name="Google Shape;9513;p132"/>
          <p:cNvSpPr/>
          <p:nvPr/>
        </p:nvSpPr>
        <p:spPr>
          <a:xfrm>
            <a:off x="6500405" y="824119"/>
            <a:ext cx="991800" cy="418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页面设计</a:t>
            </a:r>
            <a:endParaRPr sz="1200">
              <a:latin typeface="Times New Roman"/>
              <a:ea typeface="Times New Roman"/>
              <a:cs typeface="Times New Roman"/>
              <a:sym typeface="Times New Roman"/>
            </a:endParaRPr>
          </a:p>
        </p:txBody>
      </p:sp>
      <p:sp>
        <p:nvSpPr>
          <p:cNvPr id="9514" name="Google Shape;9514;p132"/>
          <p:cNvSpPr/>
          <p:nvPr/>
        </p:nvSpPr>
        <p:spPr>
          <a:xfrm>
            <a:off x="5878372" y="1387805"/>
            <a:ext cx="991800" cy="4341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数据挖掘</a:t>
            </a:r>
            <a:endParaRPr sz="1200">
              <a:latin typeface="Times New Roman"/>
              <a:ea typeface="Times New Roman"/>
              <a:cs typeface="Times New Roman"/>
              <a:sym typeface="Times New Roman"/>
            </a:endParaRPr>
          </a:p>
        </p:txBody>
      </p:sp>
      <p:sp>
        <p:nvSpPr>
          <p:cNvPr id="9515" name="Google Shape;9515;p132"/>
          <p:cNvSpPr/>
          <p:nvPr/>
        </p:nvSpPr>
        <p:spPr>
          <a:xfrm>
            <a:off x="7047957" y="1387805"/>
            <a:ext cx="991800" cy="4341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强化学习</a:t>
            </a:r>
            <a:endParaRPr sz="1200">
              <a:latin typeface="Times New Roman"/>
              <a:ea typeface="Times New Roman"/>
              <a:cs typeface="Times New Roman"/>
              <a:sym typeface="Times New Roman"/>
            </a:endParaRPr>
          </a:p>
        </p:txBody>
      </p:sp>
      <p:sp>
        <p:nvSpPr>
          <p:cNvPr id="9516" name="Google Shape;9516;p132"/>
          <p:cNvSpPr/>
          <p:nvPr/>
        </p:nvSpPr>
        <p:spPr>
          <a:xfrm>
            <a:off x="5622358" y="3032570"/>
            <a:ext cx="2638200" cy="16731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132"/>
          <p:cNvSpPr txBox="1"/>
          <p:nvPr/>
        </p:nvSpPr>
        <p:spPr>
          <a:xfrm>
            <a:off x="5878358" y="3068337"/>
            <a:ext cx="2197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疼痛治疗仪</a:t>
            </a:r>
            <a:endParaRPr b="1" sz="1600">
              <a:latin typeface="Times New Roman"/>
              <a:ea typeface="Times New Roman"/>
              <a:cs typeface="Times New Roman"/>
              <a:sym typeface="Times New Roman"/>
            </a:endParaRPr>
          </a:p>
        </p:txBody>
      </p:sp>
      <p:cxnSp>
        <p:nvCxnSpPr>
          <p:cNvPr id="9518" name="Google Shape;9518;p132"/>
          <p:cNvCxnSpPr/>
          <p:nvPr/>
        </p:nvCxnSpPr>
        <p:spPr>
          <a:xfrm>
            <a:off x="6370409" y="2138878"/>
            <a:ext cx="7800" cy="779400"/>
          </a:xfrm>
          <a:prstGeom prst="straightConnector1">
            <a:avLst/>
          </a:prstGeom>
          <a:noFill/>
          <a:ln cap="flat" cmpd="sng" w="9525">
            <a:solidFill>
              <a:srgbClr val="000000"/>
            </a:solidFill>
            <a:prstDash val="solid"/>
            <a:round/>
            <a:headEnd len="med" w="med" type="none"/>
            <a:tailEnd len="med" w="med" type="triangle"/>
          </a:ln>
        </p:spPr>
      </p:cxnSp>
      <p:cxnSp>
        <p:nvCxnSpPr>
          <p:cNvPr id="9519" name="Google Shape;9519;p132"/>
          <p:cNvCxnSpPr/>
          <p:nvPr/>
        </p:nvCxnSpPr>
        <p:spPr>
          <a:xfrm>
            <a:off x="7382210" y="2150315"/>
            <a:ext cx="7800" cy="779400"/>
          </a:xfrm>
          <a:prstGeom prst="straightConnector1">
            <a:avLst/>
          </a:prstGeom>
          <a:noFill/>
          <a:ln cap="flat" cmpd="sng" w="9525">
            <a:solidFill>
              <a:srgbClr val="000000"/>
            </a:solidFill>
            <a:prstDash val="solid"/>
            <a:round/>
            <a:headEnd len="med" w="med" type="none"/>
            <a:tailEnd len="med" w="med" type="triangle"/>
          </a:ln>
        </p:spPr>
      </p:cxnSp>
      <p:sp>
        <p:nvSpPr>
          <p:cNvPr id="9520" name="Google Shape;9520;p132"/>
          <p:cNvSpPr/>
          <p:nvPr/>
        </p:nvSpPr>
        <p:spPr>
          <a:xfrm>
            <a:off x="5745293" y="3716054"/>
            <a:ext cx="1165200" cy="548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9521" name="Google Shape;9521;p132"/>
          <p:cNvSpPr/>
          <p:nvPr/>
        </p:nvSpPr>
        <p:spPr>
          <a:xfrm>
            <a:off x="7000579" y="3716054"/>
            <a:ext cx="1165200" cy="548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9522" name="Google Shape;9522;p132"/>
          <p:cNvSpPr txBox="1"/>
          <p:nvPr/>
        </p:nvSpPr>
        <p:spPr>
          <a:xfrm>
            <a:off x="7382207" y="2369589"/>
            <a:ext cx="932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治疗力度</a:t>
            </a:r>
            <a:endParaRPr sz="1300"/>
          </a:p>
        </p:txBody>
      </p:sp>
      <p:sp>
        <p:nvSpPr>
          <p:cNvPr id="9523" name="Google Shape;9523;p132"/>
          <p:cNvSpPr txBox="1"/>
          <p:nvPr/>
        </p:nvSpPr>
        <p:spPr>
          <a:xfrm>
            <a:off x="6370422" y="2369597"/>
            <a:ext cx="88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治疗方案</a:t>
            </a:r>
            <a:endParaRPr sz="1300"/>
          </a:p>
        </p:txBody>
      </p:sp>
      <p:pic>
        <p:nvPicPr>
          <p:cNvPr id="9524" name="Google Shape;9524;p132"/>
          <p:cNvPicPr preferRelativeResize="0"/>
          <p:nvPr/>
        </p:nvPicPr>
        <p:blipFill rotWithShape="1">
          <a:blip r:embed="rId3">
            <a:alphaModFix/>
          </a:blip>
          <a:srcRect b="0" l="14484" r="16606" t="0"/>
          <a:stretch/>
        </p:blipFill>
        <p:spPr>
          <a:xfrm>
            <a:off x="698175" y="1374325"/>
            <a:ext cx="3022575" cy="2394850"/>
          </a:xfrm>
          <a:prstGeom prst="rect">
            <a:avLst/>
          </a:prstGeom>
          <a:noFill/>
          <a:ln>
            <a:noFill/>
          </a:ln>
        </p:spPr>
      </p:pic>
      <p:cxnSp>
        <p:nvCxnSpPr>
          <p:cNvPr id="9525" name="Google Shape;9525;p132"/>
          <p:cNvCxnSpPr/>
          <p:nvPr/>
        </p:nvCxnSpPr>
        <p:spPr>
          <a:xfrm>
            <a:off x="3745975" y="3138175"/>
            <a:ext cx="1569000" cy="671700"/>
          </a:xfrm>
          <a:prstGeom prst="straightConnector1">
            <a:avLst/>
          </a:prstGeom>
          <a:noFill/>
          <a:ln cap="flat" cmpd="sng" w="9525">
            <a:solidFill>
              <a:srgbClr val="000000"/>
            </a:solidFill>
            <a:prstDash val="solid"/>
            <a:round/>
            <a:headEnd len="med" w="med" type="triangle"/>
            <a:tailEnd len="med" w="med" type="none"/>
          </a:ln>
        </p:spPr>
      </p:cxnSp>
      <p:cxnSp>
        <p:nvCxnSpPr>
          <p:cNvPr id="9526" name="Google Shape;9526;p132"/>
          <p:cNvCxnSpPr/>
          <p:nvPr/>
        </p:nvCxnSpPr>
        <p:spPr>
          <a:xfrm flipH="1" rot="10800000">
            <a:off x="3727325" y="1419200"/>
            <a:ext cx="1546500" cy="911700"/>
          </a:xfrm>
          <a:prstGeom prst="straightConnector1">
            <a:avLst/>
          </a:prstGeom>
          <a:noFill/>
          <a:ln cap="flat" cmpd="sng" w="9525">
            <a:solidFill>
              <a:srgbClr val="000000"/>
            </a:solidFill>
            <a:prstDash val="solid"/>
            <a:round/>
            <a:headEnd len="med" w="med" type="none"/>
            <a:tailEnd len="med" w="med" type="triangle"/>
          </a:ln>
        </p:spPr>
      </p:cxnSp>
      <p:sp>
        <p:nvSpPr>
          <p:cNvPr id="9527" name="Google Shape;9527;p132"/>
          <p:cNvSpPr txBox="1"/>
          <p:nvPr/>
        </p:nvSpPr>
        <p:spPr>
          <a:xfrm rot="-1858658">
            <a:off x="3839385" y="1873967"/>
            <a:ext cx="1487459" cy="40017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helsea Market"/>
                <a:ea typeface="Chelsea Market"/>
                <a:cs typeface="Chelsea Market"/>
                <a:sym typeface="Chelsea Market"/>
              </a:rPr>
              <a:t>治疗反馈</a:t>
            </a:r>
            <a:endParaRPr>
              <a:latin typeface="Chelsea Market"/>
              <a:ea typeface="Chelsea Market"/>
              <a:cs typeface="Chelsea Market"/>
              <a:sym typeface="Chelsea Market"/>
            </a:endParaRPr>
          </a:p>
        </p:txBody>
      </p:sp>
      <p:sp>
        <p:nvSpPr>
          <p:cNvPr id="9528" name="Google Shape;9528;p132"/>
          <p:cNvSpPr txBox="1"/>
          <p:nvPr/>
        </p:nvSpPr>
        <p:spPr>
          <a:xfrm rot="-1858658">
            <a:off x="3654248" y="1512767"/>
            <a:ext cx="1487459" cy="40017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helsea Market"/>
                <a:ea typeface="Chelsea Market"/>
                <a:cs typeface="Chelsea Market"/>
                <a:sym typeface="Chelsea Market"/>
              </a:rPr>
              <a:t>主观疼痛感受</a:t>
            </a:r>
            <a:endParaRPr>
              <a:latin typeface="Chelsea Market"/>
              <a:ea typeface="Chelsea Market"/>
              <a:cs typeface="Chelsea Market"/>
              <a:sym typeface="Chelsea Market"/>
            </a:endParaRPr>
          </a:p>
        </p:txBody>
      </p:sp>
      <p:sp>
        <p:nvSpPr>
          <p:cNvPr id="9529" name="Google Shape;9529;p132"/>
          <p:cNvSpPr txBox="1"/>
          <p:nvPr/>
        </p:nvSpPr>
        <p:spPr>
          <a:xfrm rot="1418157">
            <a:off x="4147748" y="3166362"/>
            <a:ext cx="1047580" cy="40019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疼痛治疗</a:t>
            </a:r>
            <a:endParaRPr/>
          </a:p>
        </p:txBody>
      </p:sp>
      <p:sp>
        <p:nvSpPr>
          <p:cNvPr id="9530" name="Google Shape;9530;p132"/>
          <p:cNvSpPr txBox="1"/>
          <p:nvPr/>
        </p:nvSpPr>
        <p:spPr>
          <a:xfrm>
            <a:off x="409250" y="1697425"/>
            <a:ext cx="456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4A86E8"/>
                </a:solidFill>
              </a:rPr>
              <a:t>普通用户</a:t>
            </a:r>
            <a:endParaRPr b="1" sz="2400">
              <a:solidFill>
                <a:srgbClr val="4A86E8"/>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4" name="Shape 9534"/>
        <p:cNvGrpSpPr/>
        <p:nvPr/>
      </p:nvGrpSpPr>
      <p:grpSpPr>
        <a:xfrm>
          <a:off x="0" y="0"/>
          <a:ext cx="0" cy="0"/>
          <a:chOff x="0" y="0"/>
          <a:chExt cx="0" cy="0"/>
        </a:xfrm>
      </p:grpSpPr>
      <p:sp>
        <p:nvSpPr>
          <p:cNvPr id="9535" name="Google Shape;9535;p133"/>
          <p:cNvSpPr/>
          <p:nvPr/>
        </p:nvSpPr>
        <p:spPr>
          <a:xfrm>
            <a:off x="1034450" y="280150"/>
            <a:ext cx="2711700" cy="4649700"/>
          </a:xfrm>
          <a:prstGeom prst="roundRect">
            <a:avLst>
              <a:gd fmla="val 16667" name="adj"/>
            </a:avLst>
          </a:prstGeom>
          <a:noFill/>
          <a:ln cap="flat" cmpd="sng" w="19050">
            <a:solidFill>
              <a:srgbClr val="FF00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133"/>
          <p:cNvSpPr/>
          <p:nvPr/>
        </p:nvSpPr>
        <p:spPr>
          <a:xfrm rot="-5399787">
            <a:off x="2133975" y="-1788425"/>
            <a:ext cx="4845300" cy="8721600"/>
          </a:xfrm>
          <a:prstGeom prst="roundRect">
            <a:avLst>
              <a:gd fmla="val 19039" name="adj"/>
            </a:avLst>
          </a:prstGeom>
          <a:noFill/>
          <a:ln cap="flat" cmpd="sng" w="19050">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9537" name="Google Shape;9537;p133"/>
          <p:cNvSpPr txBox="1"/>
          <p:nvPr/>
        </p:nvSpPr>
        <p:spPr>
          <a:xfrm>
            <a:off x="2244553" y="2220300"/>
            <a:ext cx="957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脑电信号</a:t>
            </a:r>
            <a:endParaRPr sz="1200"/>
          </a:p>
          <a:p>
            <a:pPr indent="0" lvl="0" marL="0" rtl="0" algn="ctr">
              <a:spcBef>
                <a:spcPts val="0"/>
              </a:spcBef>
              <a:spcAft>
                <a:spcPts val="0"/>
              </a:spcAft>
              <a:buNone/>
            </a:pPr>
            <a:r>
              <a:rPr lang="en" sz="1200"/>
              <a:t>采集/反馈</a:t>
            </a:r>
            <a:endParaRPr/>
          </a:p>
        </p:txBody>
      </p:sp>
      <p:sp>
        <p:nvSpPr>
          <p:cNvPr id="9538" name="Google Shape;9538;p133"/>
          <p:cNvSpPr/>
          <p:nvPr/>
        </p:nvSpPr>
        <p:spPr>
          <a:xfrm>
            <a:off x="1118913" y="4179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133"/>
          <p:cNvSpPr txBox="1"/>
          <p:nvPr/>
        </p:nvSpPr>
        <p:spPr>
          <a:xfrm>
            <a:off x="1331613" y="4179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疼痛识别</a:t>
            </a:r>
            <a:endParaRPr b="1" sz="1600">
              <a:latin typeface="Times New Roman"/>
              <a:ea typeface="Times New Roman"/>
              <a:cs typeface="Times New Roman"/>
              <a:sym typeface="Times New Roman"/>
            </a:endParaRPr>
          </a:p>
        </p:txBody>
      </p:sp>
      <p:sp>
        <p:nvSpPr>
          <p:cNvPr id="9540" name="Google Shape;9540;p133"/>
          <p:cNvSpPr/>
          <p:nvPr/>
        </p:nvSpPr>
        <p:spPr>
          <a:xfrm>
            <a:off x="1293638" y="1113000"/>
            <a:ext cx="630600" cy="2736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EEG</a:t>
            </a:r>
            <a:endParaRPr/>
          </a:p>
        </p:txBody>
      </p:sp>
      <p:sp>
        <p:nvSpPr>
          <p:cNvPr id="9541" name="Google Shape;9541;p133"/>
          <p:cNvSpPr/>
          <p:nvPr/>
        </p:nvSpPr>
        <p:spPr>
          <a:xfrm>
            <a:off x="2327313" y="932550"/>
            <a:ext cx="1124100" cy="6345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深度学习</a:t>
            </a:r>
            <a:endParaRPr/>
          </a:p>
        </p:txBody>
      </p:sp>
      <p:cxnSp>
        <p:nvCxnSpPr>
          <p:cNvPr id="9542" name="Google Shape;9542;p133"/>
          <p:cNvCxnSpPr>
            <a:stCxn id="9540" idx="3"/>
            <a:endCxn id="9541" idx="1"/>
          </p:cNvCxnSpPr>
          <p:nvPr/>
        </p:nvCxnSpPr>
        <p:spPr>
          <a:xfrm>
            <a:off x="1924238" y="1249800"/>
            <a:ext cx="403200" cy="0"/>
          </a:xfrm>
          <a:prstGeom prst="straightConnector1">
            <a:avLst/>
          </a:prstGeom>
          <a:noFill/>
          <a:ln cap="flat" cmpd="sng" w="9525">
            <a:solidFill>
              <a:srgbClr val="000000"/>
            </a:solidFill>
            <a:prstDash val="solid"/>
            <a:round/>
            <a:headEnd len="med" w="med" type="none"/>
            <a:tailEnd len="med" w="med" type="triangle"/>
          </a:ln>
        </p:spPr>
      </p:cxnSp>
      <p:sp>
        <p:nvSpPr>
          <p:cNvPr id="9543" name="Google Shape;9543;p133"/>
          <p:cNvSpPr/>
          <p:nvPr/>
        </p:nvSpPr>
        <p:spPr>
          <a:xfrm>
            <a:off x="5479888" y="4179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44" name="Google Shape;9544;p133"/>
          <p:cNvCxnSpPr/>
          <p:nvPr/>
        </p:nvCxnSpPr>
        <p:spPr>
          <a:xfrm>
            <a:off x="3817950" y="1534725"/>
            <a:ext cx="1508100" cy="0"/>
          </a:xfrm>
          <a:prstGeom prst="straightConnector1">
            <a:avLst/>
          </a:prstGeom>
          <a:noFill/>
          <a:ln cap="flat" cmpd="sng" w="9525">
            <a:solidFill>
              <a:srgbClr val="000000"/>
            </a:solidFill>
            <a:prstDash val="solid"/>
            <a:round/>
            <a:headEnd len="med" w="med" type="none"/>
            <a:tailEnd len="med" w="med" type="triangle"/>
          </a:ln>
        </p:spPr>
      </p:cxnSp>
      <p:sp>
        <p:nvSpPr>
          <p:cNvPr id="9545" name="Google Shape;9545;p133"/>
          <p:cNvSpPr txBox="1"/>
          <p:nvPr/>
        </p:nvSpPr>
        <p:spPr>
          <a:xfrm>
            <a:off x="3803700" y="1200475"/>
            <a:ext cx="1536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疼痛定位</a:t>
            </a:r>
            <a:endParaRPr sz="1300">
              <a:latin typeface="Times New Roman"/>
              <a:ea typeface="Times New Roman"/>
              <a:cs typeface="Times New Roman"/>
              <a:sym typeface="Times New Roman"/>
            </a:endParaRPr>
          </a:p>
        </p:txBody>
      </p:sp>
      <p:sp>
        <p:nvSpPr>
          <p:cNvPr id="9546" name="Google Shape;9546;p133"/>
          <p:cNvSpPr txBox="1"/>
          <p:nvPr/>
        </p:nvSpPr>
        <p:spPr>
          <a:xfrm>
            <a:off x="3828313" y="625500"/>
            <a:ext cx="1487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疼痛强度</a:t>
            </a:r>
            <a:endParaRPr sz="1300">
              <a:latin typeface="Times New Roman"/>
              <a:ea typeface="Times New Roman"/>
              <a:cs typeface="Times New Roman"/>
              <a:sym typeface="Times New Roman"/>
            </a:endParaRPr>
          </a:p>
        </p:txBody>
      </p:sp>
      <p:sp>
        <p:nvSpPr>
          <p:cNvPr id="9547" name="Google Shape;9547;p133"/>
          <p:cNvSpPr txBox="1"/>
          <p:nvPr/>
        </p:nvSpPr>
        <p:spPr>
          <a:xfrm>
            <a:off x="5730388" y="4179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APP</a:t>
            </a:r>
            <a:endParaRPr b="1" sz="1600">
              <a:latin typeface="Times New Roman"/>
              <a:ea typeface="Times New Roman"/>
              <a:cs typeface="Times New Roman"/>
              <a:sym typeface="Times New Roman"/>
            </a:endParaRPr>
          </a:p>
        </p:txBody>
      </p:sp>
      <p:sp>
        <p:nvSpPr>
          <p:cNvPr id="9548" name="Google Shape;9548;p133"/>
          <p:cNvSpPr/>
          <p:nvPr/>
        </p:nvSpPr>
        <p:spPr>
          <a:xfrm>
            <a:off x="6327075" y="849600"/>
            <a:ext cx="957000" cy="4311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页面设计</a:t>
            </a:r>
            <a:endParaRPr>
              <a:latin typeface="Times New Roman"/>
              <a:ea typeface="Times New Roman"/>
              <a:cs typeface="Times New Roman"/>
              <a:sym typeface="Times New Roman"/>
            </a:endParaRPr>
          </a:p>
        </p:txBody>
      </p:sp>
      <p:sp>
        <p:nvSpPr>
          <p:cNvPr id="9549" name="Google Shape;9549;p133"/>
          <p:cNvSpPr/>
          <p:nvPr/>
        </p:nvSpPr>
        <p:spPr>
          <a:xfrm>
            <a:off x="5726900" y="1425900"/>
            <a:ext cx="957000" cy="4317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数据挖掘</a:t>
            </a:r>
            <a:endParaRPr>
              <a:latin typeface="Times New Roman"/>
              <a:ea typeface="Times New Roman"/>
              <a:cs typeface="Times New Roman"/>
              <a:sym typeface="Times New Roman"/>
            </a:endParaRPr>
          </a:p>
        </p:txBody>
      </p:sp>
      <p:sp>
        <p:nvSpPr>
          <p:cNvPr id="9550" name="Google Shape;9550;p133"/>
          <p:cNvSpPr/>
          <p:nvPr/>
        </p:nvSpPr>
        <p:spPr>
          <a:xfrm>
            <a:off x="6855363" y="1425900"/>
            <a:ext cx="957000" cy="4317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强化学习</a:t>
            </a:r>
            <a:endParaRPr>
              <a:latin typeface="Times New Roman"/>
              <a:ea typeface="Times New Roman"/>
              <a:cs typeface="Times New Roman"/>
              <a:sym typeface="Times New Roman"/>
            </a:endParaRPr>
          </a:p>
        </p:txBody>
      </p:sp>
      <p:sp>
        <p:nvSpPr>
          <p:cNvPr id="9551" name="Google Shape;9551;p133"/>
          <p:cNvSpPr/>
          <p:nvPr/>
        </p:nvSpPr>
        <p:spPr>
          <a:xfrm>
            <a:off x="5479888" y="30618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133"/>
          <p:cNvSpPr txBox="1"/>
          <p:nvPr/>
        </p:nvSpPr>
        <p:spPr>
          <a:xfrm>
            <a:off x="5730388" y="30618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疼痛治疗仪</a:t>
            </a:r>
            <a:endParaRPr b="1" sz="1600">
              <a:latin typeface="Times New Roman"/>
              <a:ea typeface="Times New Roman"/>
              <a:cs typeface="Times New Roman"/>
              <a:sym typeface="Times New Roman"/>
            </a:endParaRPr>
          </a:p>
        </p:txBody>
      </p:sp>
      <p:cxnSp>
        <p:nvCxnSpPr>
          <p:cNvPr id="9553" name="Google Shape;9553;p133"/>
          <p:cNvCxnSpPr/>
          <p:nvPr/>
        </p:nvCxnSpPr>
        <p:spPr>
          <a:xfrm>
            <a:off x="3817950" y="957325"/>
            <a:ext cx="1508100" cy="0"/>
          </a:xfrm>
          <a:prstGeom prst="straightConnector1">
            <a:avLst/>
          </a:prstGeom>
          <a:noFill/>
          <a:ln cap="flat" cmpd="sng" w="9525">
            <a:solidFill>
              <a:srgbClr val="000000"/>
            </a:solidFill>
            <a:prstDash val="solid"/>
            <a:round/>
            <a:headEnd len="med" w="med" type="none"/>
            <a:tailEnd len="med" w="med" type="triangle"/>
          </a:ln>
        </p:spPr>
      </p:cxnSp>
      <p:cxnSp>
        <p:nvCxnSpPr>
          <p:cNvPr id="9554" name="Google Shape;9554;p133"/>
          <p:cNvCxnSpPr/>
          <p:nvPr/>
        </p:nvCxnSpPr>
        <p:spPr>
          <a:xfrm>
            <a:off x="6201638" y="2172925"/>
            <a:ext cx="7500" cy="774900"/>
          </a:xfrm>
          <a:prstGeom prst="straightConnector1">
            <a:avLst/>
          </a:prstGeom>
          <a:noFill/>
          <a:ln cap="flat" cmpd="sng" w="9525">
            <a:solidFill>
              <a:srgbClr val="000000"/>
            </a:solidFill>
            <a:prstDash val="solid"/>
            <a:round/>
            <a:headEnd len="med" w="med" type="none"/>
            <a:tailEnd len="med" w="med" type="triangle"/>
          </a:ln>
        </p:spPr>
      </p:cxnSp>
      <p:cxnSp>
        <p:nvCxnSpPr>
          <p:cNvPr id="9555" name="Google Shape;9555;p133"/>
          <p:cNvCxnSpPr/>
          <p:nvPr/>
        </p:nvCxnSpPr>
        <p:spPr>
          <a:xfrm>
            <a:off x="7177863" y="2184300"/>
            <a:ext cx="7500" cy="774900"/>
          </a:xfrm>
          <a:prstGeom prst="straightConnector1">
            <a:avLst/>
          </a:prstGeom>
          <a:noFill/>
          <a:ln cap="flat" cmpd="sng" w="9525">
            <a:solidFill>
              <a:srgbClr val="000000"/>
            </a:solidFill>
            <a:prstDash val="solid"/>
            <a:round/>
            <a:headEnd len="med" w="med" type="none"/>
            <a:tailEnd len="med" w="med" type="triangle"/>
          </a:ln>
        </p:spPr>
      </p:cxnSp>
      <p:sp>
        <p:nvSpPr>
          <p:cNvPr id="9556" name="Google Shape;9556;p133"/>
          <p:cNvSpPr/>
          <p:nvPr/>
        </p:nvSpPr>
        <p:spPr>
          <a:xfrm>
            <a:off x="5598500" y="3741600"/>
            <a:ext cx="1124100" cy="5460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9557" name="Google Shape;9557;p133"/>
          <p:cNvSpPr/>
          <p:nvPr/>
        </p:nvSpPr>
        <p:spPr>
          <a:xfrm>
            <a:off x="6809650" y="3741600"/>
            <a:ext cx="1124100" cy="5460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9558" name="Google Shape;9558;p133"/>
          <p:cNvSpPr txBox="1"/>
          <p:nvPr/>
        </p:nvSpPr>
        <p:spPr>
          <a:xfrm>
            <a:off x="7177875" y="2402400"/>
            <a:ext cx="79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治疗力度</a:t>
            </a:r>
            <a:endParaRPr sz="1200"/>
          </a:p>
        </p:txBody>
      </p:sp>
      <p:sp>
        <p:nvSpPr>
          <p:cNvPr id="9559" name="Google Shape;9559;p133"/>
          <p:cNvSpPr txBox="1"/>
          <p:nvPr/>
        </p:nvSpPr>
        <p:spPr>
          <a:xfrm>
            <a:off x="6201650" y="2402400"/>
            <a:ext cx="85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治疗方案</a:t>
            </a:r>
            <a:endParaRPr sz="1200"/>
          </a:p>
        </p:txBody>
      </p:sp>
      <p:cxnSp>
        <p:nvCxnSpPr>
          <p:cNvPr id="9560" name="Google Shape;9560;p133"/>
          <p:cNvCxnSpPr/>
          <p:nvPr/>
        </p:nvCxnSpPr>
        <p:spPr>
          <a:xfrm flipH="1" rot="10800000">
            <a:off x="3788375" y="3889700"/>
            <a:ext cx="1440600" cy="7800"/>
          </a:xfrm>
          <a:prstGeom prst="straightConnector1">
            <a:avLst/>
          </a:prstGeom>
          <a:noFill/>
          <a:ln cap="flat" cmpd="sng" w="9525">
            <a:solidFill>
              <a:srgbClr val="000000"/>
            </a:solidFill>
            <a:prstDash val="solid"/>
            <a:round/>
            <a:headEnd len="med" w="med" type="triangle"/>
            <a:tailEnd len="med" w="med" type="none"/>
          </a:ln>
        </p:spPr>
      </p:cxnSp>
      <p:sp>
        <p:nvSpPr>
          <p:cNvPr id="9561" name="Google Shape;9561;p133"/>
          <p:cNvSpPr txBox="1"/>
          <p:nvPr/>
        </p:nvSpPr>
        <p:spPr>
          <a:xfrm>
            <a:off x="3764963" y="3542925"/>
            <a:ext cx="1487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疼痛治疗</a:t>
            </a:r>
            <a:endParaRPr sz="1300">
              <a:latin typeface="Times New Roman"/>
              <a:ea typeface="Times New Roman"/>
              <a:cs typeface="Times New Roman"/>
              <a:sym typeface="Times New Roman"/>
            </a:endParaRPr>
          </a:p>
        </p:txBody>
      </p:sp>
      <p:cxnSp>
        <p:nvCxnSpPr>
          <p:cNvPr id="9562" name="Google Shape;9562;p133"/>
          <p:cNvCxnSpPr/>
          <p:nvPr/>
        </p:nvCxnSpPr>
        <p:spPr>
          <a:xfrm rot="10800000">
            <a:off x="2331175" y="2184300"/>
            <a:ext cx="1200" cy="595200"/>
          </a:xfrm>
          <a:prstGeom prst="straightConnector1">
            <a:avLst/>
          </a:prstGeom>
          <a:noFill/>
          <a:ln cap="flat" cmpd="sng" w="9525">
            <a:solidFill>
              <a:srgbClr val="000000"/>
            </a:solidFill>
            <a:prstDash val="solid"/>
            <a:round/>
            <a:headEnd len="med" w="med" type="none"/>
            <a:tailEnd len="med" w="med" type="triangle"/>
          </a:ln>
        </p:spPr>
      </p:cxnSp>
      <p:pic>
        <p:nvPicPr>
          <p:cNvPr id="9563" name="Google Shape;9563;p133"/>
          <p:cNvPicPr preferRelativeResize="0"/>
          <p:nvPr/>
        </p:nvPicPr>
        <p:blipFill rotWithShape="1">
          <a:blip r:embed="rId3">
            <a:alphaModFix/>
          </a:blip>
          <a:srcRect b="15821" l="1729" r="1633" t="2157"/>
          <a:stretch/>
        </p:blipFill>
        <p:spPr>
          <a:xfrm>
            <a:off x="1331625" y="2756400"/>
            <a:ext cx="2000300" cy="2138068"/>
          </a:xfrm>
          <a:prstGeom prst="rect">
            <a:avLst/>
          </a:prstGeom>
          <a:noFill/>
          <a:ln>
            <a:noFill/>
          </a:ln>
        </p:spPr>
      </p:pic>
      <p:sp>
        <p:nvSpPr>
          <p:cNvPr id="9564" name="Google Shape;9564;p133"/>
          <p:cNvSpPr txBox="1"/>
          <p:nvPr/>
        </p:nvSpPr>
        <p:spPr>
          <a:xfrm>
            <a:off x="379625" y="1692525"/>
            <a:ext cx="449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0000"/>
                </a:solidFill>
              </a:rPr>
              <a:t>特殊患者</a:t>
            </a:r>
            <a:endParaRPr b="1" sz="2400">
              <a:solidFill>
                <a:srgbClr val="FF0000"/>
              </a:solidFill>
            </a:endParaRPr>
          </a:p>
        </p:txBody>
      </p:sp>
      <p:sp>
        <p:nvSpPr>
          <p:cNvPr id="9565" name="Google Shape;9565;p133"/>
          <p:cNvSpPr txBox="1"/>
          <p:nvPr/>
        </p:nvSpPr>
        <p:spPr>
          <a:xfrm>
            <a:off x="1451650" y="2339025"/>
            <a:ext cx="79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sp>
        <p:nvSpPr>
          <p:cNvPr id="9566" name="Google Shape;9566;p133"/>
          <p:cNvSpPr txBox="1"/>
          <p:nvPr/>
        </p:nvSpPr>
        <p:spPr>
          <a:xfrm>
            <a:off x="3704525" y="2004750"/>
            <a:ext cx="403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00FF"/>
                </a:solidFill>
              </a:rPr>
              <a:t>脑电监测</a:t>
            </a:r>
            <a:endParaRPr sz="1300">
              <a:solidFill>
                <a:srgbClr val="FF00FF"/>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0" name="Shape 9570"/>
        <p:cNvGrpSpPr/>
        <p:nvPr/>
      </p:nvGrpSpPr>
      <p:grpSpPr>
        <a:xfrm>
          <a:off x="0" y="0"/>
          <a:ext cx="0" cy="0"/>
          <a:chOff x="0" y="0"/>
          <a:chExt cx="0" cy="0"/>
        </a:xfrm>
      </p:grpSpPr>
      <p:sp>
        <p:nvSpPr>
          <p:cNvPr id="9571" name="Google Shape;9571;p134"/>
          <p:cNvSpPr txBox="1"/>
          <p:nvPr/>
        </p:nvSpPr>
        <p:spPr>
          <a:xfrm>
            <a:off x="1479000" y="64500"/>
            <a:ext cx="6186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t>应用场景</a:t>
            </a:r>
            <a:endParaRPr b="1" sz="1500"/>
          </a:p>
        </p:txBody>
      </p:sp>
      <p:sp>
        <p:nvSpPr>
          <p:cNvPr id="9572" name="Google Shape;9572;p134"/>
          <p:cNvSpPr txBox="1"/>
          <p:nvPr/>
        </p:nvSpPr>
        <p:spPr>
          <a:xfrm>
            <a:off x="895200" y="480000"/>
            <a:ext cx="7353600" cy="4587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t>普通患者：</a:t>
            </a:r>
            <a:r>
              <a:rPr lang="en" sz="1300">
                <a:solidFill>
                  <a:schemeClr val="dk1"/>
                </a:solidFill>
              </a:rPr>
              <a:t>能够自己感觉到疼痛并报告出来。</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311150" lvl="1" marL="914400" rtl="0" algn="l">
              <a:spcBef>
                <a:spcPts val="0"/>
              </a:spcBef>
              <a:spcAft>
                <a:spcPts val="0"/>
              </a:spcAft>
              <a:buSzPts val="1300"/>
              <a:buChar char="○"/>
            </a:pPr>
            <a:r>
              <a:rPr lang="en" sz="1300"/>
              <a:t>对于该类患者可以脱离脑电波头盔而单独存在，用户根据自身感觉，使用该疼痛治疗仪和app，将tens片放置疼痛源部位，可自行选择不同的治疗模式或使用我们的智能推荐模式进行治疗，有效地减缓疼痛。在该应用场景下，我们的产品依赖于人体的主观感觉和反馈，在强化学习和数据挖掘的基础上进行智能治疗。</a:t>
            </a:r>
            <a:endParaRPr sz="1300"/>
          </a:p>
          <a:p>
            <a:pPr indent="0" lvl="0" marL="457200" rtl="0" algn="l">
              <a:spcBef>
                <a:spcPts val="0"/>
              </a:spcBef>
              <a:spcAft>
                <a:spcPts val="0"/>
              </a:spcAft>
              <a:buNone/>
            </a:pPr>
            <a:r>
              <a:t/>
            </a:r>
            <a:endParaRPr sz="1300"/>
          </a:p>
          <a:p>
            <a:pPr indent="-311150" lvl="1" marL="914400" rtl="0" algn="l">
              <a:spcBef>
                <a:spcPts val="0"/>
              </a:spcBef>
              <a:spcAft>
                <a:spcPts val="0"/>
              </a:spcAft>
              <a:buSzPts val="1300"/>
              <a:buChar char="○"/>
            </a:pPr>
            <a:r>
              <a:rPr lang="en" sz="1300"/>
              <a:t>优点：使用范围广，成本低，无创伤，智能治疗</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b="1" lang="en" sz="1300"/>
              <a:t>特殊患者：</a:t>
            </a:r>
            <a:r>
              <a:rPr lang="en" sz="1300">
                <a:solidFill>
                  <a:schemeClr val="dk1"/>
                </a:solidFill>
              </a:rPr>
              <a:t>无法感觉疼痛或无法报告出来，</a:t>
            </a:r>
            <a:r>
              <a:rPr lang="en" sz="1300"/>
              <a:t>如老年痴呆症患者，婴幼儿，手术前/后，或处于昏迷状态的患者。</a:t>
            </a:r>
            <a:endParaRPr sz="1300"/>
          </a:p>
          <a:p>
            <a:pPr indent="0" lvl="0" marL="0" rtl="0" algn="l">
              <a:spcBef>
                <a:spcPts val="0"/>
              </a:spcBef>
              <a:spcAft>
                <a:spcPts val="0"/>
              </a:spcAft>
              <a:buNone/>
            </a:pPr>
            <a:r>
              <a:t/>
            </a:r>
            <a:endParaRPr sz="1300"/>
          </a:p>
          <a:p>
            <a:pPr indent="-311150" lvl="1" marL="914400" rtl="0" algn="l">
              <a:spcBef>
                <a:spcPts val="0"/>
              </a:spcBef>
              <a:spcAft>
                <a:spcPts val="0"/>
              </a:spcAft>
              <a:buSzPts val="1300"/>
              <a:buChar char="○"/>
            </a:pPr>
            <a:r>
              <a:rPr lang="en" sz="1300"/>
              <a:t>对于该类患者，我们引入了脑机接口技术，通过检测患者的脑电活动，识别出疼痛强度和疼痛位置，将信息传至app端，便可根据该结果进行准确治疗。治疗过程中，患者脑电波能够做出一定的反馈，根据该反馈进行强化学习不断调整治疗参数，以达到有效且精确的治疗。</a:t>
            </a:r>
            <a:endParaRPr sz="1300"/>
          </a:p>
          <a:p>
            <a:pPr indent="0" lvl="0" marL="0" rtl="0" algn="l">
              <a:spcBef>
                <a:spcPts val="0"/>
              </a:spcBef>
              <a:spcAft>
                <a:spcPts val="0"/>
              </a:spcAft>
              <a:buNone/>
            </a:pPr>
            <a:r>
              <a:t/>
            </a:r>
            <a:endParaRPr sz="1300"/>
          </a:p>
          <a:p>
            <a:pPr indent="-311150" lvl="1" marL="914400" rtl="0" algn="l">
              <a:spcBef>
                <a:spcPts val="0"/>
              </a:spcBef>
              <a:spcAft>
                <a:spcPts val="0"/>
              </a:spcAft>
              <a:buSzPts val="1300"/>
              <a:buChar char="○"/>
            </a:pPr>
            <a:r>
              <a:rPr lang="en" sz="1300"/>
              <a:t>优点：更为客观的基于脑电波的疼痛识别，较高的临床价值，无创伤，智能治疗</a:t>
            </a:r>
            <a:endParaRPr sz="1300"/>
          </a:p>
          <a:p>
            <a:pPr indent="-311150" lvl="1" marL="914400" rtl="0" algn="l">
              <a:spcBef>
                <a:spcPts val="0"/>
              </a:spcBef>
              <a:spcAft>
                <a:spcPts val="0"/>
              </a:spcAft>
              <a:buSzPts val="1300"/>
              <a:buChar char="○"/>
            </a:pPr>
            <a:r>
              <a:rPr lang="en" sz="1300"/>
              <a:t>缺点：脑电头盔成本高，</a:t>
            </a:r>
            <a:r>
              <a:rPr lang="en" sz="1300">
                <a:solidFill>
                  <a:schemeClr val="dk1"/>
                </a:solidFill>
              </a:rPr>
              <a:t>使用范围较为局限</a:t>
            </a:r>
            <a:endParaRPr sz="1300">
              <a:solidFill>
                <a:schemeClr val="dk1"/>
              </a:solidFill>
            </a:endParaRPr>
          </a:p>
          <a:p>
            <a:pPr indent="0" lvl="0" marL="914400" rtl="0" algn="l">
              <a:spcBef>
                <a:spcPts val="0"/>
              </a:spcBef>
              <a:spcAft>
                <a:spcPts val="0"/>
              </a:spcAft>
              <a:buNone/>
            </a:pPr>
            <a:r>
              <a:t/>
            </a:r>
            <a:endParaRPr sz="1300">
              <a:solidFill>
                <a:schemeClr val="dk1"/>
              </a:solidFill>
            </a:endParaRPr>
          </a:p>
          <a:p>
            <a:pPr indent="-311150" lvl="0" marL="914400" rtl="0" algn="l">
              <a:spcBef>
                <a:spcPts val="0"/>
              </a:spcBef>
              <a:spcAft>
                <a:spcPts val="0"/>
              </a:spcAft>
              <a:buClr>
                <a:schemeClr val="dk1"/>
              </a:buClr>
              <a:buSzPts val="1300"/>
              <a:buChar char="●"/>
            </a:pPr>
            <a:r>
              <a:rPr b="1" lang="en" sz="1300">
                <a:solidFill>
                  <a:schemeClr val="dk1"/>
                </a:solidFill>
              </a:rPr>
              <a:t>脑电监测：</a:t>
            </a:r>
            <a:r>
              <a:rPr lang="en" sz="1300">
                <a:solidFill>
                  <a:schemeClr val="dk1"/>
                </a:solidFill>
              </a:rPr>
              <a:t>仅需监控，无需治疗，可使用我们的疼痛识别算法系统（软件），可应用于手术中患者的疼痛监测等。</a:t>
            </a:r>
            <a:endParaRPr sz="1300">
              <a:solidFill>
                <a:schemeClr val="dk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6" name="Shape 9576"/>
        <p:cNvGrpSpPr/>
        <p:nvPr/>
      </p:nvGrpSpPr>
      <p:grpSpPr>
        <a:xfrm>
          <a:off x="0" y="0"/>
          <a:ext cx="0" cy="0"/>
          <a:chOff x="0" y="0"/>
          <a:chExt cx="0" cy="0"/>
        </a:xfrm>
      </p:grpSpPr>
      <p:pic>
        <p:nvPicPr>
          <p:cNvPr id="9577" name="Google Shape;9577;p135"/>
          <p:cNvPicPr preferRelativeResize="0"/>
          <p:nvPr/>
        </p:nvPicPr>
        <p:blipFill>
          <a:blip r:embed="rId3">
            <a:alphaModFix/>
          </a:blip>
          <a:stretch>
            <a:fillRect/>
          </a:stretch>
        </p:blipFill>
        <p:spPr>
          <a:xfrm>
            <a:off x="4212175" y="564225"/>
            <a:ext cx="4931825" cy="3811176"/>
          </a:xfrm>
          <a:prstGeom prst="rect">
            <a:avLst/>
          </a:prstGeom>
          <a:noFill/>
          <a:ln>
            <a:noFill/>
          </a:ln>
        </p:spPr>
      </p:pic>
      <p:pic>
        <p:nvPicPr>
          <p:cNvPr id="9578" name="Google Shape;9578;p135"/>
          <p:cNvPicPr preferRelativeResize="0"/>
          <p:nvPr/>
        </p:nvPicPr>
        <p:blipFill>
          <a:blip r:embed="rId4">
            <a:alphaModFix/>
          </a:blip>
          <a:stretch>
            <a:fillRect/>
          </a:stretch>
        </p:blipFill>
        <p:spPr>
          <a:xfrm>
            <a:off x="120250" y="722700"/>
            <a:ext cx="4521648" cy="3494223"/>
          </a:xfrm>
          <a:prstGeom prst="rect">
            <a:avLst/>
          </a:prstGeom>
          <a:noFill/>
          <a:ln>
            <a:noFill/>
          </a:ln>
        </p:spPr>
      </p:pic>
      <p:sp>
        <p:nvSpPr>
          <p:cNvPr id="9579" name="Google Shape;9579;p135"/>
          <p:cNvSpPr txBox="1"/>
          <p:nvPr/>
        </p:nvSpPr>
        <p:spPr>
          <a:xfrm>
            <a:off x="2962950" y="484275"/>
            <a:ext cx="3218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不同场景—— 痛经治疗仪</a:t>
            </a:r>
            <a:endParaRPr sz="16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3" name="Shape 9583"/>
        <p:cNvGrpSpPr/>
        <p:nvPr/>
      </p:nvGrpSpPr>
      <p:grpSpPr>
        <a:xfrm>
          <a:off x="0" y="0"/>
          <a:ext cx="0" cy="0"/>
          <a:chOff x="0" y="0"/>
          <a:chExt cx="0" cy="0"/>
        </a:xfrm>
      </p:grpSpPr>
      <p:pic>
        <p:nvPicPr>
          <p:cNvPr id="9584" name="Google Shape;9584;p136"/>
          <p:cNvPicPr preferRelativeResize="0"/>
          <p:nvPr/>
        </p:nvPicPr>
        <p:blipFill rotWithShape="1">
          <a:blip r:embed="rId3">
            <a:alphaModFix/>
          </a:blip>
          <a:srcRect b="16153" l="7247" r="5332" t="28392"/>
          <a:stretch/>
        </p:blipFill>
        <p:spPr>
          <a:xfrm>
            <a:off x="511000" y="633125"/>
            <a:ext cx="8371626" cy="4103974"/>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8" name="Shape 9588"/>
        <p:cNvGrpSpPr/>
        <p:nvPr/>
      </p:nvGrpSpPr>
      <p:grpSpPr>
        <a:xfrm>
          <a:off x="0" y="0"/>
          <a:ext cx="0" cy="0"/>
          <a:chOff x="0" y="0"/>
          <a:chExt cx="0" cy="0"/>
        </a:xfrm>
      </p:grpSpPr>
      <p:pic>
        <p:nvPicPr>
          <p:cNvPr id="9589" name="Google Shape;9589;p137"/>
          <p:cNvPicPr preferRelativeResize="0"/>
          <p:nvPr/>
        </p:nvPicPr>
        <p:blipFill rotWithShape="1">
          <a:blip r:embed="rId3">
            <a:alphaModFix/>
          </a:blip>
          <a:srcRect b="0" l="19568" r="20313" t="0"/>
          <a:stretch/>
        </p:blipFill>
        <p:spPr>
          <a:xfrm>
            <a:off x="706975" y="1343025"/>
            <a:ext cx="3218175" cy="24574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3" name="Shape 9593"/>
        <p:cNvGrpSpPr/>
        <p:nvPr/>
      </p:nvGrpSpPr>
      <p:grpSpPr>
        <a:xfrm>
          <a:off x="0" y="0"/>
          <a:ext cx="0" cy="0"/>
          <a:chOff x="0" y="0"/>
          <a:chExt cx="0" cy="0"/>
        </a:xfrm>
      </p:grpSpPr>
      <p:sp>
        <p:nvSpPr>
          <p:cNvPr id="9594" name="Google Shape;9594;p138"/>
          <p:cNvSpPr/>
          <p:nvPr/>
        </p:nvSpPr>
        <p:spPr>
          <a:xfrm rot="-5399787">
            <a:off x="-32475" y="1225975"/>
            <a:ext cx="4845300" cy="2692800"/>
          </a:xfrm>
          <a:prstGeom prst="roundRect">
            <a:avLst>
              <a:gd fmla="val 24451" name="adj"/>
            </a:avLst>
          </a:prstGeom>
          <a:noFill/>
          <a:ln cap="flat" cmpd="sng" w="19050">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9595" name="Google Shape;9595;p138"/>
          <p:cNvSpPr/>
          <p:nvPr/>
        </p:nvSpPr>
        <p:spPr>
          <a:xfrm>
            <a:off x="513875" y="45575"/>
            <a:ext cx="8190000" cy="5014500"/>
          </a:xfrm>
          <a:prstGeom prst="roundRect">
            <a:avLst>
              <a:gd fmla="val 16667" name="adj"/>
            </a:avLst>
          </a:prstGeom>
          <a:noFill/>
          <a:ln cap="flat" cmpd="sng" w="9525">
            <a:solidFill>
              <a:srgbClr val="00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138"/>
          <p:cNvSpPr txBox="1"/>
          <p:nvPr/>
        </p:nvSpPr>
        <p:spPr>
          <a:xfrm>
            <a:off x="2244553" y="2220300"/>
            <a:ext cx="957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脑电信号</a:t>
            </a:r>
            <a:endParaRPr sz="1200"/>
          </a:p>
          <a:p>
            <a:pPr indent="0" lvl="0" marL="0" rtl="0" algn="ctr">
              <a:spcBef>
                <a:spcPts val="0"/>
              </a:spcBef>
              <a:spcAft>
                <a:spcPts val="0"/>
              </a:spcAft>
              <a:buNone/>
            </a:pPr>
            <a:r>
              <a:rPr lang="en" sz="1200"/>
              <a:t>采集/反馈</a:t>
            </a:r>
            <a:endParaRPr/>
          </a:p>
        </p:txBody>
      </p:sp>
      <p:sp>
        <p:nvSpPr>
          <p:cNvPr id="9597" name="Google Shape;9597;p138"/>
          <p:cNvSpPr/>
          <p:nvPr/>
        </p:nvSpPr>
        <p:spPr>
          <a:xfrm>
            <a:off x="1118913" y="4179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138"/>
          <p:cNvSpPr txBox="1"/>
          <p:nvPr/>
        </p:nvSpPr>
        <p:spPr>
          <a:xfrm>
            <a:off x="1331613" y="4179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疼痛识别</a:t>
            </a:r>
            <a:endParaRPr sz="1600">
              <a:latin typeface="Times New Roman"/>
              <a:ea typeface="Times New Roman"/>
              <a:cs typeface="Times New Roman"/>
              <a:sym typeface="Times New Roman"/>
            </a:endParaRPr>
          </a:p>
        </p:txBody>
      </p:sp>
      <p:sp>
        <p:nvSpPr>
          <p:cNvPr id="9599" name="Google Shape;9599;p138"/>
          <p:cNvSpPr/>
          <p:nvPr/>
        </p:nvSpPr>
        <p:spPr>
          <a:xfrm>
            <a:off x="1293638" y="1113000"/>
            <a:ext cx="630600" cy="273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EEG</a:t>
            </a:r>
            <a:endParaRPr/>
          </a:p>
        </p:txBody>
      </p:sp>
      <p:sp>
        <p:nvSpPr>
          <p:cNvPr id="9600" name="Google Shape;9600;p138"/>
          <p:cNvSpPr/>
          <p:nvPr/>
        </p:nvSpPr>
        <p:spPr>
          <a:xfrm>
            <a:off x="2327313" y="932550"/>
            <a:ext cx="1124100" cy="6345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深度学习</a:t>
            </a:r>
            <a:endParaRPr/>
          </a:p>
        </p:txBody>
      </p:sp>
      <p:cxnSp>
        <p:nvCxnSpPr>
          <p:cNvPr id="9601" name="Google Shape;9601;p138"/>
          <p:cNvCxnSpPr>
            <a:stCxn id="9599" idx="3"/>
            <a:endCxn id="9600" idx="1"/>
          </p:cNvCxnSpPr>
          <p:nvPr/>
        </p:nvCxnSpPr>
        <p:spPr>
          <a:xfrm>
            <a:off x="1924238" y="1249800"/>
            <a:ext cx="403200" cy="0"/>
          </a:xfrm>
          <a:prstGeom prst="straightConnector1">
            <a:avLst/>
          </a:prstGeom>
          <a:noFill/>
          <a:ln cap="flat" cmpd="sng" w="9525">
            <a:solidFill>
              <a:schemeClr val="dk2"/>
            </a:solidFill>
            <a:prstDash val="solid"/>
            <a:round/>
            <a:headEnd len="med" w="med" type="none"/>
            <a:tailEnd len="med" w="med" type="triangle"/>
          </a:ln>
        </p:spPr>
      </p:cxnSp>
      <p:sp>
        <p:nvSpPr>
          <p:cNvPr id="9602" name="Google Shape;9602;p138"/>
          <p:cNvSpPr/>
          <p:nvPr/>
        </p:nvSpPr>
        <p:spPr>
          <a:xfrm>
            <a:off x="5479888" y="4179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03" name="Google Shape;9603;p138"/>
          <p:cNvCxnSpPr/>
          <p:nvPr/>
        </p:nvCxnSpPr>
        <p:spPr>
          <a:xfrm>
            <a:off x="3817950" y="1534725"/>
            <a:ext cx="1508100" cy="0"/>
          </a:xfrm>
          <a:prstGeom prst="straightConnector1">
            <a:avLst/>
          </a:prstGeom>
          <a:noFill/>
          <a:ln cap="flat" cmpd="sng" w="9525">
            <a:solidFill>
              <a:srgbClr val="000000"/>
            </a:solidFill>
            <a:prstDash val="solid"/>
            <a:round/>
            <a:headEnd len="med" w="med" type="none"/>
            <a:tailEnd len="med" w="med" type="triangle"/>
          </a:ln>
        </p:spPr>
      </p:cxnSp>
      <p:sp>
        <p:nvSpPr>
          <p:cNvPr id="9604" name="Google Shape;9604;p138"/>
          <p:cNvSpPr txBox="1"/>
          <p:nvPr/>
        </p:nvSpPr>
        <p:spPr>
          <a:xfrm>
            <a:off x="3803700" y="1200475"/>
            <a:ext cx="1536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疼痛定位</a:t>
            </a:r>
            <a:endParaRPr sz="1300">
              <a:latin typeface="Times New Roman"/>
              <a:ea typeface="Times New Roman"/>
              <a:cs typeface="Times New Roman"/>
              <a:sym typeface="Times New Roman"/>
            </a:endParaRPr>
          </a:p>
        </p:txBody>
      </p:sp>
      <p:sp>
        <p:nvSpPr>
          <p:cNvPr id="9605" name="Google Shape;9605;p138"/>
          <p:cNvSpPr txBox="1"/>
          <p:nvPr/>
        </p:nvSpPr>
        <p:spPr>
          <a:xfrm>
            <a:off x="3828313" y="625500"/>
            <a:ext cx="1487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疼痛强度</a:t>
            </a:r>
            <a:endParaRPr sz="1300">
              <a:latin typeface="Times New Roman"/>
              <a:ea typeface="Times New Roman"/>
              <a:cs typeface="Times New Roman"/>
              <a:sym typeface="Times New Roman"/>
            </a:endParaRPr>
          </a:p>
        </p:txBody>
      </p:sp>
      <p:sp>
        <p:nvSpPr>
          <p:cNvPr id="9606" name="Google Shape;9606;p138"/>
          <p:cNvSpPr txBox="1"/>
          <p:nvPr/>
        </p:nvSpPr>
        <p:spPr>
          <a:xfrm>
            <a:off x="5730388" y="4179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APP</a:t>
            </a:r>
            <a:endParaRPr sz="1600">
              <a:latin typeface="Times New Roman"/>
              <a:ea typeface="Times New Roman"/>
              <a:cs typeface="Times New Roman"/>
              <a:sym typeface="Times New Roman"/>
            </a:endParaRPr>
          </a:p>
        </p:txBody>
      </p:sp>
      <p:sp>
        <p:nvSpPr>
          <p:cNvPr id="9607" name="Google Shape;9607;p138"/>
          <p:cNvSpPr/>
          <p:nvPr/>
        </p:nvSpPr>
        <p:spPr>
          <a:xfrm>
            <a:off x="6327063" y="849000"/>
            <a:ext cx="850800" cy="431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页面</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设计</a:t>
            </a:r>
            <a:endParaRPr>
              <a:latin typeface="Times New Roman"/>
              <a:ea typeface="Times New Roman"/>
              <a:cs typeface="Times New Roman"/>
              <a:sym typeface="Times New Roman"/>
            </a:endParaRPr>
          </a:p>
        </p:txBody>
      </p:sp>
      <p:sp>
        <p:nvSpPr>
          <p:cNvPr id="9608" name="Google Shape;9608;p138"/>
          <p:cNvSpPr/>
          <p:nvPr/>
        </p:nvSpPr>
        <p:spPr>
          <a:xfrm>
            <a:off x="5726900" y="1425900"/>
            <a:ext cx="957000" cy="431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数据挖掘</a:t>
            </a:r>
            <a:endParaRPr>
              <a:latin typeface="Times New Roman"/>
              <a:ea typeface="Times New Roman"/>
              <a:cs typeface="Times New Roman"/>
              <a:sym typeface="Times New Roman"/>
            </a:endParaRPr>
          </a:p>
        </p:txBody>
      </p:sp>
      <p:sp>
        <p:nvSpPr>
          <p:cNvPr id="9609" name="Google Shape;9609;p138"/>
          <p:cNvSpPr/>
          <p:nvPr/>
        </p:nvSpPr>
        <p:spPr>
          <a:xfrm>
            <a:off x="6855363" y="1425900"/>
            <a:ext cx="957000" cy="431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强化学习</a:t>
            </a:r>
            <a:endParaRPr>
              <a:latin typeface="Times New Roman"/>
              <a:ea typeface="Times New Roman"/>
              <a:cs typeface="Times New Roman"/>
              <a:sym typeface="Times New Roman"/>
            </a:endParaRPr>
          </a:p>
        </p:txBody>
      </p:sp>
      <p:sp>
        <p:nvSpPr>
          <p:cNvPr id="9610" name="Google Shape;9610;p138"/>
          <p:cNvSpPr/>
          <p:nvPr/>
        </p:nvSpPr>
        <p:spPr>
          <a:xfrm>
            <a:off x="5479888" y="30618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138"/>
          <p:cNvSpPr txBox="1"/>
          <p:nvPr/>
        </p:nvSpPr>
        <p:spPr>
          <a:xfrm>
            <a:off x="5730388" y="30618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疼痛治疗仪</a:t>
            </a:r>
            <a:endParaRPr sz="1600">
              <a:latin typeface="Times New Roman"/>
              <a:ea typeface="Times New Roman"/>
              <a:cs typeface="Times New Roman"/>
              <a:sym typeface="Times New Roman"/>
            </a:endParaRPr>
          </a:p>
        </p:txBody>
      </p:sp>
      <p:cxnSp>
        <p:nvCxnSpPr>
          <p:cNvPr id="9612" name="Google Shape;9612;p138"/>
          <p:cNvCxnSpPr/>
          <p:nvPr/>
        </p:nvCxnSpPr>
        <p:spPr>
          <a:xfrm>
            <a:off x="3817950" y="957325"/>
            <a:ext cx="1508100" cy="0"/>
          </a:xfrm>
          <a:prstGeom prst="straightConnector1">
            <a:avLst/>
          </a:prstGeom>
          <a:noFill/>
          <a:ln cap="flat" cmpd="sng" w="9525">
            <a:solidFill>
              <a:srgbClr val="000000"/>
            </a:solidFill>
            <a:prstDash val="solid"/>
            <a:round/>
            <a:headEnd len="med" w="med" type="none"/>
            <a:tailEnd len="med" w="med" type="triangle"/>
          </a:ln>
        </p:spPr>
      </p:cxnSp>
      <p:cxnSp>
        <p:nvCxnSpPr>
          <p:cNvPr id="9613" name="Google Shape;9613;p138"/>
          <p:cNvCxnSpPr/>
          <p:nvPr/>
        </p:nvCxnSpPr>
        <p:spPr>
          <a:xfrm>
            <a:off x="6201638" y="2172925"/>
            <a:ext cx="7500" cy="774900"/>
          </a:xfrm>
          <a:prstGeom prst="straightConnector1">
            <a:avLst/>
          </a:prstGeom>
          <a:noFill/>
          <a:ln cap="flat" cmpd="sng" w="9525">
            <a:solidFill>
              <a:srgbClr val="000000"/>
            </a:solidFill>
            <a:prstDash val="solid"/>
            <a:round/>
            <a:headEnd len="med" w="med" type="none"/>
            <a:tailEnd len="med" w="med" type="triangle"/>
          </a:ln>
        </p:spPr>
      </p:cxnSp>
      <p:cxnSp>
        <p:nvCxnSpPr>
          <p:cNvPr id="9614" name="Google Shape;9614;p138"/>
          <p:cNvCxnSpPr/>
          <p:nvPr/>
        </p:nvCxnSpPr>
        <p:spPr>
          <a:xfrm>
            <a:off x="7177863" y="2184300"/>
            <a:ext cx="7500" cy="774900"/>
          </a:xfrm>
          <a:prstGeom prst="straightConnector1">
            <a:avLst/>
          </a:prstGeom>
          <a:noFill/>
          <a:ln cap="flat" cmpd="sng" w="9525">
            <a:solidFill>
              <a:srgbClr val="000000"/>
            </a:solidFill>
            <a:prstDash val="solid"/>
            <a:round/>
            <a:headEnd len="med" w="med" type="none"/>
            <a:tailEnd len="med" w="med" type="triangle"/>
          </a:ln>
        </p:spPr>
      </p:cxnSp>
      <p:sp>
        <p:nvSpPr>
          <p:cNvPr id="9615" name="Google Shape;9615;p138"/>
          <p:cNvSpPr/>
          <p:nvPr/>
        </p:nvSpPr>
        <p:spPr>
          <a:xfrm>
            <a:off x="5598500" y="3741600"/>
            <a:ext cx="1124100" cy="5460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9616" name="Google Shape;9616;p138"/>
          <p:cNvSpPr/>
          <p:nvPr/>
        </p:nvSpPr>
        <p:spPr>
          <a:xfrm>
            <a:off x="6809650" y="3741600"/>
            <a:ext cx="1124100" cy="5460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9617" name="Google Shape;9617;p138"/>
          <p:cNvSpPr txBox="1"/>
          <p:nvPr/>
        </p:nvSpPr>
        <p:spPr>
          <a:xfrm>
            <a:off x="7177875" y="2402400"/>
            <a:ext cx="79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治疗力度</a:t>
            </a:r>
            <a:endParaRPr sz="1200"/>
          </a:p>
        </p:txBody>
      </p:sp>
      <p:sp>
        <p:nvSpPr>
          <p:cNvPr id="9618" name="Google Shape;9618;p138"/>
          <p:cNvSpPr txBox="1"/>
          <p:nvPr/>
        </p:nvSpPr>
        <p:spPr>
          <a:xfrm>
            <a:off x="6201650" y="2402400"/>
            <a:ext cx="85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治疗方案</a:t>
            </a:r>
            <a:endParaRPr sz="1200"/>
          </a:p>
        </p:txBody>
      </p:sp>
      <p:cxnSp>
        <p:nvCxnSpPr>
          <p:cNvPr id="9619" name="Google Shape;9619;p138"/>
          <p:cNvCxnSpPr/>
          <p:nvPr/>
        </p:nvCxnSpPr>
        <p:spPr>
          <a:xfrm flipH="1" rot="10800000">
            <a:off x="3788375" y="3889700"/>
            <a:ext cx="1440600" cy="7800"/>
          </a:xfrm>
          <a:prstGeom prst="straightConnector1">
            <a:avLst/>
          </a:prstGeom>
          <a:noFill/>
          <a:ln cap="flat" cmpd="sng" w="9525">
            <a:solidFill>
              <a:srgbClr val="000000"/>
            </a:solidFill>
            <a:prstDash val="solid"/>
            <a:round/>
            <a:headEnd len="med" w="med" type="triangle"/>
            <a:tailEnd len="med" w="med" type="none"/>
          </a:ln>
        </p:spPr>
      </p:cxnSp>
      <p:sp>
        <p:nvSpPr>
          <p:cNvPr id="9620" name="Google Shape;9620;p138"/>
          <p:cNvSpPr txBox="1"/>
          <p:nvPr/>
        </p:nvSpPr>
        <p:spPr>
          <a:xfrm>
            <a:off x="3764963" y="3542925"/>
            <a:ext cx="1487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疼痛治疗</a:t>
            </a:r>
            <a:endParaRPr sz="1300">
              <a:latin typeface="Times New Roman"/>
              <a:ea typeface="Times New Roman"/>
              <a:cs typeface="Times New Roman"/>
              <a:sym typeface="Times New Roman"/>
            </a:endParaRPr>
          </a:p>
        </p:txBody>
      </p:sp>
      <p:cxnSp>
        <p:nvCxnSpPr>
          <p:cNvPr id="9621" name="Google Shape;9621;p138"/>
          <p:cNvCxnSpPr/>
          <p:nvPr/>
        </p:nvCxnSpPr>
        <p:spPr>
          <a:xfrm flipH="1" rot="10800000">
            <a:off x="3829825" y="2089275"/>
            <a:ext cx="1546500" cy="911700"/>
          </a:xfrm>
          <a:prstGeom prst="straightConnector1">
            <a:avLst/>
          </a:prstGeom>
          <a:noFill/>
          <a:ln cap="flat" cmpd="sng" w="9525">
            <a:solidFill>
              <a:srgbClr val="000000"/>
            </a:solidFill>
            <a:prstDash val="solid"/>
            <a:round/>
            <a:headEnd len="med" w="med" type="none"/>
            <a:tailEnd len="med" w="med" type="triangle"/>
          </a:ln>
        </p:spPr>
      </p:cxnSp>
      <p:sp>
        <p:nvSpPr>
          <p:cNvPr id="9622" name="Google Shape;9622;p138"/>
          <p:cNvSpPr txBox="1"/>
          <p:nvPr/>
        </p:nvSpPr>
        <p:spPr>
          <a:xfrm rot="-1858658">
            <a:off x="3937835" y="2545185"/>
            <a:ext cx="1487459" cy="38468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Chelsea Market"/>
                <a:ea typeface="Chelsea Market"/>
                <a:cs typeface="Chelsea Market"/>
                <a:sym typeface="Chelsea Market"/>
              </a:rPr>
              <a:t>治疗反馈</a:t>
            </a:r>
            <a:endParaRPr sz="1300">
              <a:latin typeface="Chelsea Market"/>
              <a:ea typeface="Chelsea Market"/>
              <a:cs typeface="Chelsea Market"/>
              <a:sym typeface="Chelsea Market"/>
            </a:endParaRPr>
          </a:p>
        </p:txBody>
      </p:sp>
      <p:cxnSp>
        <p:nvCxnSpPr>
          <p:cNvPr id="9623" name="Google Shape;9623;p138"/>
          <p:cNvCxnSpPr/>
          <p:nvPr/>
        </p:nvCxnSpPr>
        <p:spPr>
          <a:xfrm rot="10800000">
            <a:off x="2331175" y="2184300"/>
            <a:ext cx="1200" cy="595200"/>
          </a:xfrm>
          <a:prstGeom prst="straightConnector1">
            <a:avLst/>
          </a:prstGeom>
          <a:noFill/>
          <a:ln cap="flat" cmpd="sng" w="9525">
            <a:solidFill>
              <a:srgbClr val="000000"/>
            </a:solidFill>
            <a:prstDash val="solid"/>
            <a:round/>
            <a:headEnd len="med" w="med" type="none"/>
            <a:tailEnd len="med" w="med" type="triangle"/>
          </a:ln>
        </p:spPr>
      </p:cxnSp>
      <p:pic>
        <p:nvPicPr>
          <p:cNvPr id="9624" name="Google Shape;9624;p138"/>
          <p:cNvPicPr preferRelativeResize="0"/>
          <p:nvPr/>
        </p:nvPicPr>
        <p:blipFill rotWithShape="1">
          <a:blip r:embed="rId3">
            <a:alphaModFix/>
          </a:blip>
          <a:srcRect b="15821" l="1729" r="1633" t="2157"/>
          <a:stretch/>
        </p:blipFill>
        <p:spPr>
          <a:xfrm>
            <a:off x="1331625" y="2756400"/>
            <a:ext cx="2000300" cy="2138068"/>
          </a:xfrm>
          <a:prstGeom prst="rect">
            <a:avLst/>
          </a:prstGeom>
          <a:noFill/>
          <a:ln>
            <a:noFill/>
          </a:ln>
        </p:spPr>
      </p:pic>
      <p:sp>
        <p:nvSpPr>
          <p:cNvPr id="9625" name="Google Shape;9625;p138"/>
          <p:cNvSpPr txBox="1"/>
          <p:nvPr/>
        </p:nvSpPr>
        <p:spPr>
          <a:xfrm rot="-1858658">
            <a:off x="3752698" y="2183985"/>
            <a:ext cx="1487459" cy="38468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Chelsea Market"/>
                <a:ea typeface="Chelsea Market"/>
                <a:cs typeface="Chelsea Market"/>
                <a:sym typeface="Chelsea Market"/>
              </a:rPr>
              <a:t>主观疼痛感受</a:t>
            </a:r>
            <a:endParaRPr sz="1300">
              <a:latin typeface="Chelsea Market"/>
              <a:ea typeface="Chelsea Market"/>
              <a:cs typeface="Chelsea Market"/>
              <a:sym typeface="Chelsea Market"/>
            </a:endParaRPr>
          </a:p>
        </p:txBody>
      </p:sp>
      <p:sp>
        <p:nvSpPr>
          <p:cNvPr id="9626" name="Google Shape;9626;p138"/>
          <p:cNvSpPr txBox="1"/>
          <p:nvPr/>
        </p:nvSpPr>
        <p:spPr>
          <a:xfrm>
            <a:off x="705725" y="2000325"/>
            <a:ext cx="314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特殊患者</a:t>
            </a:r>
            <a:endParaRPr>
              <a:solidFill>
                <a:srgbClr val="FF0000"/>
              </a:solidFill>
            </a:endParaRPr>
          </a:p>
        </p:txBody>
      </p:sp>
      <p:sp>
        <p:nvSpPr>
          <p:cNvPr id="9627" name="Google Shape;9627;p138"/>
          <p:cNvSpPr txBox="1"/>
          <p:nvPr/>
        </p:nvSpPr>
        <p:spPr>
          <a:xfrm>
            <a:off x="1451650" y="2339025"/>
            <a:ext cx="79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1" name="Shape 9631"/>
        <p:cNvGrpSpPr/>
        <p:nvPr/>
      </p:nvGrpSpPr>
      <p:grpSpPr>
        <a:xfrm>
          <a:off x="0" y="0"/>
          <a:ext cx="0" cy="0"/>
          <a:chOff x="0" y="0"/>
          <a:chExt cx="0" cy="0"/>
        </a:xfrm>
      </p:grpSpPr>
      <p:pic>
        <p:nvPicPr>
          <p:cNvPr id="9632" name="Google Shape;9632;p139"/>
          <p:cNvPicPr preferRelativeResize="0"/>
          <p:nvPr/>
        </p:nvPicPr>
        <p:blipFill>
          <a:blip r:embed="rId3">
            <a:alphaModFix/>
          </a:blip>
          <a:stretch>
            <a:fillRect/>
          </a:stretch>
        </p:blipFill>
        <p:spPr>
          <a:xfrm>
            <a:off x="661175" y="633113"/>
            <a:ext cx="1897549" cy="3798623"/>
          </a:xfrm>
          <a:prstGeom prst="rect">
            <a:avLst/>
          </a:prstGeom>
          <a:noFill/>
          <a:ln>
            <a:noFill/>
          </a:ln>
        </p:spPr>
      </p:pic>
      <p:pic>
        <p:nvPicPr>
          <p:cNvPr id="9633" name="Google Shape;9633;p139"/>
          <p:cNvPicPr preferRelativeResize="0"/>
          <p:nvPr/>
        </p:nvPicPr>
        <p:blipFill>
          <a:blip r:embed="rId4">
            <a:alphaModFix/>
          </a:blip>
          <a:stretch>
            <a:fillRect/>
          </a:stretch>
        </p:blipFill>
        <p:spPr>
          <a:xfrm>
            <a:off x="2661075" y="643663"/>
            <a:ext cx="1897549" cy="3777534"/>
          </a:xfrm>
          <a:prstGeom prst="rect">
            <a:avLst/>
          </a:prstGeom>
          <a:noFill/>
          <a:ln>
            <a:noFill/>
          </a:ln>
        </p:spPr>
      </p:pic>
      <p:pic>
        <p:nvPicPr>
          <p:cNvPr id="9634" name="Google Shape;9634;p139"/>
          <p:cNvPicPr preferRelativeResize="0"/>
          <p:nvPr/>
        </p:nvPicPr>
        <p:blipFill>
          <a:blip r:embed="rId5">
            <a:alphaModFix/>
          </a:blip>
          <a:stretch>
            <a:fillRect/>
          </a:stretch>
        </p:blipFill>
        <p:spPr>
          <a:xfrm>
            <a:off x="4660975" y="639250"/>
            <a:ext cx="1897549" cy="3786340"/>
          </a:xfrm>
          <a:prstGeom prst="rect">
            <a:avLst/>
          </a:prstGeom>
          <a:noFill/>
          <a:ln>
            <a:noFill/>
          </a:ln>
        </p:spPr>
      </p:pic>
      <p:pic>
        <p:nvPicPr>
          <p:cNvPr id="9635" name="Google Shape;9635;p139"/>
          <p:cNvPicPr preferRelativeResize="0"/>
          <p:nvPr/>
        </p:nvPicPr>
        <p:blipFill>
          <a:blip r:embed="rId6">
            <a:alphaModFix/>
          </a:blip>
          <a:stretch>
            <a:fillRect/>
          </a:stretch>
        </p:blipFill>
        <p:spPr>
          <a:xfrm>
            <a:off x="6742275" y="633100"/>
            <a:ext cx="1935976" cy="3877275"/>
          </a:xfrm>
          <a:prstGeom prst="rect">
            <a:avLst/>
          </a:prstGeom>
          <a:noFill/>
          <a:ln>
            <a:noFill/>
          </a:ln>
        </p:spPr>
      </p:pic>
      <p:sp>
        <p:nvSpPr>
          <p:cNvPr id="9636" name="Google Shape;9636;p139"/>
          <p:cNvSpPr/>
          <p:nvPr/>
        </p:nvSpPr>
        <p:spPr>
          <a:xfrm>
            <a:off x="661175" y="634725"/>
            <a:ext cx="1897500" cy="37863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139"/>
          <p:cNvSpPr/>
          <p:nvPr/>
        </p:nvSpPr>
        <p:spPr>
          <a:xfrm>
            <a:off x="2661075" y="639300"/>
            <a:ext cx="1897500" cy="37863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139"/>
          <p:cNvSpPr/>
          <p:nvPr/>
        </p:nvSpPr>
        <p:spPr>
          <a:xfrm>
            <a:off x="4660975" y="639288"/>
            <a:ext cx="1897500" cy="37863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139"/>
          <p:cNvSpPr/>
          <p:nvPr/>
        </p:nvSpPr>
        <p:spPr>
          <a:xfrm>
            <a:off x="6742275" y="634725"/>
            <a:ext cx="1935900" cy="37863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3" name="Shape 9643"/>
        <p:cNvGrpSpPr/>
        <p:nvPr/>
      </p:nvGrpSpPr>
      <p:grpSpPr>
        <a:xfrm>
          <a:off x="0" y="0"/>
          <a:ext cx="0" cy="0"/>
          <a:chOff x="0" y="0"/>
          <a:chExt cx="0" cy="0"/>
        </a:xfrm>
      </p:grpSpPr>
      <p:pic>
        <p:nvPicPr>
          <p:cNvPr id="9644" name="Google Shape;9644;p140"/>
          <p:cNvPicPr preferRelativeResize="0"/>
          <p:nvPr/>
        </p:nvPicPr>
        <p:blipFill>
          <a:blip r:embed="rId3">
            <a:alphaModFix/>
          </a:blip>
          <a:stretch>
            <a:fillRect/>
          </a:stretch>
        </p:blipFill>
        <p:spPr>
          <a:xfrm>
            <a:off x="152400" y="152400"/>
            <a:ext cx="8839200" cy="4525486"/>
          </a:xfrm>
          <a:prstGeom prst="rect">
            <a:avLst/>
          </a:prstGeom>
          <a:noFill/>
          <a:ln>
            <a:noFill/>
          </a:ln>
        </p:spPr>
      </p:pic>
      <p:sp>
        <p:nvSpPr>
          <p:cNvPr id="9645" name="Google Shape;9645;p140"/>
          <p:cNvSpPr/>
          <p:nvPr/>
        </p:nvSpPr>
        <p:spPr>
          <a:xfrm>
            <a:off x="5892225" y="2504675"/>
            <a:ext cx="2449800" cy="217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25"/>
          <p:cNvPicPr preferRelativeResize="0"/>
          <p:nvPr/>
        </p:nvPicPr>
        <p:blipFill>
          <a:blip r:embed="rId3">
            <a:alphaModFix/>
          </a:blip>
          <a:stretch>
            <a:fillRect/>
          </a:stretch>
        </p:blipFill>
        <p:spPr>
          <a:xfrm>
            <a:off x="605200" y="275750"/>
            <a:ext cx="3028830" cy="1942151"/>
          </a:xfrm>
          <a:prstGeom prst="rect">
            <a:avLst/>
          </a:prstGeom>
          <a:noFill/>
          <a:ln>
            <a:noFill/>
          </a:ln>
        </p:spPr>
      </p:pic>
      <p:pic>
        <p:nvPicPr>
          <p:cNvPr id="463" name="Google Shape;463;p25"/>
          <p:cNvPicPr preferRelativeResize="0"/>
          <p:nvPr/>
        </p:nvPicPr>
        <p:blipFill>
          <a:blip r:embed="rId4">
            <a:alphaModFix/>
          </a:blip>
          <a:stretch>
            <a:fillRect/>
          </a:stretch>
        </p:blipFill>
        <p:spPr>
          <a:xfrm>
            <a:off x="4472313" y="2631676"/>
            <a:ext cx="3546776" cy="2251909"/>
          </a:xfrm>
          <a:prstGeom prst="rect">
            <a:avLst/>
          </a:prstGeom>
          <a:noFill/>
          <a:ln>
            <a:noFill/>
          </a:ln>
        </p:spPr>
      </p:pic>
      <p:pic>
        <p:nvPicPr>
          <p:cNvPr id="464" name="Google Shape;464;p25"/>
          <p:cNvPicPr preferRelativeResize="0"/>
          <p:nvPr/>
        </p:nvPicPr>
        <p:blipFill>
          <a:blip r:embed="rId5">
            <a:alphaModFix/>
          </a:blip>
          <a:stretch>
            <a:fillRect/>
          </a:stretch>
        </p:blipFill>
        <p:spPr>
          <a:xfrm>
            <a:off x="4438700" y="302700"/>
            <a:ext cx="3677400" cy="1942158"/>
          </a:xfrm>
          <a:prstGeom prst="rect">
            <a:avLst/>
          </a:prstGeom>
          <a:noFill/>
          <a:ln>
            <a:noFill/>
          </a:ln>
        </p:spPr>
      </p:pic>
      <p:sp>
        <p:nvSpPr>
          <p:cNvPr id="465" name="Google Shape;465;p25"/>
          <p:cNvSpPr txBox="1"/>
          <p:nvPr/>
        </p:nvSpPr>
        <p:spPr>
          <a:xfrm>
            <a:off x="664025" y="84025"/>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 LSTM</a:t>
            </a:r>
            <a:endParaRPr sz="1100"/>
          </a:p>
        </p:txBody>
      </p:sp>
      <p:sp>
        <p:nvSpPr>
          <p:cNvPr id="466" name="Google Shape;466;p25"/>
          <p:cNvSpPr txBox="1"/>
          <p:nvPr/>
        </p:nvSpPr>
        <p:spPr>
          <a:xfrm>
            <a:off x="4472325" y="84025"/>
            <a:ext cx="1941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a:t>
            </a:r>
            <a:r>
              <a:rPr lang="en" sz="1100"/>
              <a:t>) </a:t>
            </a:r>
            <a:r>
              <a:rPr lang="en" sz="1100">
                <a:solidFill>
                  <a:schemeClr val="dk1"/>
                </a:solidFill>
              </a:rPr>
              <a:t>Mixed LSTM / 1D Conv</a:t>
            </a:r>
            <a:endParaRPr sz="1100"/>
          </a:p>
        </p:txBody>
      </p:sp>
      <p:sp>
        <p:nvSpPr>
          <p:cNvPr id="467" name="Google Shape;467;p25"/>
          <p:cNvSpPr txBox="1"/>
          <p:nvPr/>
        </p:nvSpPr>
        <p:spPr>
          <a:xfrm>
            <a:off x="4472325" y="2420400"/>
            <a:ext cx="33786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a:t>
            </a:r>
            <a:r>
              <a:rPr lang="en" sz="1100"/>
              <a:t>) Mixed Att-BiLSTM / 1D Conv</a:t>
            </a:r>
            <a:endParaRPr sz="1100"/>
          </a:p>
        </p:txBody>
      </p:sp>
      <p:pic>
        <p:nvPicPr>
          <p:cNvPr id="468" name="Google Shape;468;p25"/>
          <p:cNvPicPr preferRelativeResize="0"/>
          <p:nvPr/>
        </p:nvPicPr>
        <p:blipFill>
          <a:blip r:embed="rId6">
            <a:alphaModFix/>
          </a:blip>
          <a:stretch>
            <a:fillRect/>
          </a:stretch>
        </p:blipFill>
        <p:spPr>
          <a:xfrm>
            <a:off x="605200" y="2631675"/>
            <a:ext cx="3546775" cy="1873250"/>
          </a:xfrm>
          <a:prstGeom prst="rect">
            <a:avLst/>
          </a:prstGeom>
          <a:noFill/>
          <a:ln>
            <a:noFill/>
          </a:ln>
        </p:spPr>
      </p:pic>
      <p:sp>
        <p:nvSpPr>
          <p:cNvPr id="469" name="Google Shape;469;p25"/>
          <p:cNvSpPr txBox="1"/>
          <p:nvPr/>
        </p:nvSpPr>
        <p:spPr>
          <a:xfrm>
            <a:off x="605200" y="2420400"/>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 Mixed BiLSTM / 1D Conv</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26"/>
          <p:cNvPicPr preferRelativeResize="0"/>
          <p:nvPr/>
        </p:nvPicPr>
        <p:blipFill>
          <a:blip r:embed="rId3">
            <a:alphaModFix/>
          </a:blip>
          <a:stretch>
            <a:fillRect/>
          </a:stretch>
        </p:blipFill>
        <p:spPr>
          <a:xfrm>
            <a:off x="4438700" y="302700"/>
            <a:ext cx="3677400" cy="1942158"/>
          </a:xfrm>
          <a:prstGeom prst="rect">
            <a:avLst/>
          </a:prstGeom>
          <a:noFill/>
          <a:ln>
            <a:noFill/>
          </a:ln>
        </p:spPr>
      </p:pic>
      <p:sp>
        <p:nvSpPr>
          <p:cNvPr id="475" name="Google Shape;475;p26"/>
          <p:cNvSpPr txBox="1"/>
          <p:nvPr/>
        </p:nvSpPr>
        <p:spPr>
          <a:xfrm>
            <a:off x="664025" y="84025"/>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 LSTM</a:t>
            </a:r>
            <a:endParaRPr sz="1100"/>
          </a:p>
        </p:txBody>
      </p:sp>
      <p:sp>
        <p:nvSpPr>
          <p:cNvPr id="476" name="Google Shape;476;p26"/>
          <p:cNvSpPr txBox="1"/>
          <p:nvPr/>
        </p:nvSpPr>
        <p:spPr>
          <a:xfrm>
            <a:off x="4472325" y="84025"/>
            <a:ext cx="1941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 </a:t>
            </a:r>
            <a:r>
              <a:rPr lang="en" sz="1100">
                <a:solidFill>
                  <a:schemeClr val="dk1"/>
                </a:solidFill>
              </a:rPr>
              <a:t>LSTM / 1D-Conv</a:t>
            </a:r>
            <a:endParaRPr sz="1100"/>
          </a:p>
        </p:txBody>
      </p:sp>
      <p:sp>
        <p:nvSpPr>
          <p:cNvPr id="477" name="Google Shape;477;p26"/>
          <p:cNvSpPr txBox="1"/>
          <p:nvPr/>
        </p:nvSpPr>
        <p:spPr>
          <a:xfrm>
            <a:off x="4472325" y="2420400"/>
            <a:ext cx="33786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 Att-BiLSTM</a:t>
            </a:r>
            <a:endParaRPr sz="1100"/>
          </a:p>
        </p:txBody>
      </p:sp>
      <p:pic>
        <p:nvPicPr>
          <p:cNvPr id="478" name="Google Shape;478;p26"/>
          <p:cNvPicPr preferRelativeResize="0"/>
          <p:nvPr/>
        </p:nvPicPr>
        <p:blipFill>
          <a:blip r:embed="rId4">
            <a:alphaModFix/>
          </a:blip>
          <a:stretch>
            <a:fillRect/>
          </a:stretch>
        </p:blipFill>
        <p:spPr>
          <a:xfrm>
            <a:off x="4513075" y="2723100"/>
            <a:ext cx="3061083" cy="2168400"/>
          </a:xfrm>
          <a:prstGeom prst="rect">
            <a:avLst/>
          </a:prstGeom>
          <a:noFill/>
          <a:ln>
            <a:noFill/>
          </a:ln>
        </p:spPr>
      </p:pic>
      <p:pic>
        <p:nvPicPr>
          <p:cNvPr id="479" name="Google Shape;479;p26"/>
          <p:cNvPicPr preferRelativeResize="0"/>
          <p:nvPr/>
        </p:nvPicPr>
        <p:blipFill>
          <a:blip r:embed="rId5">
            <a:alphaModFix/>
          </a:blip>
          <a:stretch>
            <a:fillRect/>
          </a:stretch>
        </p:blipFill>
        <p:spPr>
          <a:xfrm>
            <a:off x="571525" y="2647350"/>
            <a:ext cx="3212905" cy="2168400"/>
          </a:xfrm>
          <a:prstGeom prst="rect">
            <a:avLst/>
          </a:prstGeom>
          <a:noFill/>
          <a:ln>
            <a:noFill/>
          </a:ln>
        </p:spPr>
      </p:pic>
      <p:sp>
        <p:nvSpPr>
          <p:cNvPr id="480" name="Google Shape;480;p26"/>
          <p:cNvSpPr txBox="1"/>
          <p:nvPr/>
        </p:nvSpPr>
        <p:spPr>
          <a:xfrm>
            <a:off x="605200" y="2420400"/>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 BiLSTM </a:t>
            </a:r>
            <a:endParaRPr sz="1100"/>
          </a:p>
        </p:txBody>
      </p:sp>
      <p:pic>
        <p:nvPicPr>
          <p:cNvPr id="481" name="Google Shape;481;p26"/>
          <p:cNvPicPr preferRelativeResize="0"/>
          <p:nvPr/>
        </p:nvPicPr>
        <p:blipFill>
          <a:blip r:embed="rId6">
            <a:alphaModFix/>
          </a:blip>
          <a:stretch>
            <a:fillRect/>
          </a:stretch>
        </p:blipFill>
        <p:spPr>
          <a:xfrm>
            <a:off x="664025" y="386725"/>
            <a:ext cx="2956100" cy="1858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27"/>
          <p:cNvPicPr preferRelativeResize="0"/>
          <p:nvPr/>
        </p:nvPicPr>
        <p:blipFill>
          <a:blip r:embed="rId3">
            <a:alphaModFix/>
          </a:blip>
          <a:stretch>
            <a:fillRect/>
          </a:stretch>
        </p:blipFill>
        <p:spPr>
          <a:xfrm>
            <a:off x="605200" y="275750"/>
            <a:ext cx="3028830" cy="1942151"/>
          </a:xfrm>
          <a:prstGeom prst="rect">
            <a:avLst/>
          </a:prstGeom>
          <a:noFill/>
          <a:ln>
            <a:noFill/>
          </a:ln>
        </p:spPr>
      </p:pic>
      <p:pic>
        <p:nvPicPr>
          <p:cNvPr id="487" name="Google Shape;487;p27"/>
          <p:cNvPicPr preferRelativeResize="0"/>
          <p:nvPr/>
        </p:nvPicPr>
        <p:blipFill>
          <a:blip r:embed="rId4">
            <a:alphaModFix/>
          </a:blip>
          <a:stretch>
            <a:fillRect/>
          </a:stretch>
        </p:blipFill>
        <p:spPr>
          <a:xfrm>
            <a:off x="4438700" y="302700"/>
            <a:ext cx="3677400" cy="1942158"/>
          </a:xfrm>
          <a:prstGeom prst="rect">
            <a:avLst/>
          </a:prstGeom>
          <a:noFill/>
          <a:ln>
            <a:noFill/>
          </a:ln>
        </p:spPr>
      </p:pic>
      <p:sp>
        <p:nvSpPr>
          <p:cNvPr id="488" name="Google Shape;488;p27"/>
          <p:cNvSpPr txBox="1"/>
          <p:nvPr/>
        </p:nvSpPr>
        <p:spPr>
          <a:xfrm>
            <a:off x="664025" y="84025"/>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 LSTM</a:t>
            </a:r>
            <a:endParaRPr sz="1100"/>
          </a:p>
        </p:txBody>
      </p:sp>
      <p:sp>
        <p:nvSpPr>
          <p:cNvPr id="489" name="Google Shape;489;p27"/>
          <p:cNvSpPr txBox="1"/>
          <p:nvPr/>
        </p:nvSpPr>
        <p:spPr>
          <a:xfrm>
            <a:off x="4472325" y="84025"/>
            <a:ext cx="1941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 </a:t>
            </a:r>
            <a:r>
              <a:rPr lang="en" sz="1100">
                <a:solidFill>
                  <a:schemeClr val="dk1"/>
                </a:solidFill>
              </a:rPr>
              <a:t>LSTM / 1D-Conv</a:t>
            </a:r>
            <a:endParaRPr sz="1100"/>
          </a:p>
        </p:txBody>
      </p:sp>
      <p:sp>
        <p:nvSpPr>
          <p:cNvPr id="490" name="Google Shape;490;p27"/>
          <p:cNvSpPr txBox="1"/>
          <p:nvPr/>
        </p:nvSpPr>
        <p:spPr>
          <a:xfrm>
            <a:off x="4472325" y="2420400"/>
            <a:ext cx="33786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 Att-BiLSTM</a:t>
            </a:r>
            <a:endParaRPr sz="1100"/>
          </a:p>
        </p:txBody>
      </p:sp>
      <p:pic>
        <p:nvPicPr>
          <p:cNvPr id="491" name="Google Shape;491;p27"/>
          <p:cNvPicPr preferRelativeResize="0"/>
          <p:nvPr/>
        </p:nvPicPr>
        <p:blipFill>
          <a:blip r:embed="rId5">
            <a:alphaModFix/>
          </a:blip>
          <a:stretch>
            <a:fillRect/>
          </a:stretch>
        </p:blipFill>
        <p:spPr>
          <a:xfrm>
            <a:off x="571525" y="2657800"/>
            <a:ext cx="3277801" cy="2212200"/>
          </a:xfrm>
          <a:prstGeom prst="rect">
            <a:avLst/>
          </a:prstGeom>
          <a:noFill/>
          <a:ln>
            <a:noFill/>
          </a:ln>
        </p:spPr>
      </p:pic>
      <p:sp>
        <p:nvSpPr>
          <p:cNvPr id="492" name="Google Shape;492;p27"/>
          <p:cNvSpPr txBox="1"/>
          <p:nvPr/>
        </p:nvSpPr>
        <p:spPr>
          <a:xfrm>
            <a:off x="605200" y="2420400"/>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 BiLSTM </a:t>
            </a:r>
            <a:endParaRPr sz="1100"/>
          </a:p>
        </p:txBody>
      </p:sp>
      <p:pic>
        <p:nvPicPr>
          <p:cNvPr id="493" name="Google Shape;493;p27"/>
          <p:cNvPicPr preferRelativeResize="0"/>
          <p:nvPr/>
        </p:nvPicPr>
        <p:blipFill>
          <a:blip r:embed="rId6">
            <a:alphaModFix/>
          </a:blip>
          <a:stretch>
            <a:fillRect/>
          </a:stretch>
        </p:blipFill>
        <p:spPr>
          <a:xfrm>
            <a:off x="4531150" y="2760475"/>
            <a:ext cx="3028824" cy="210951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28"/>
          <p:cNvPicPr preferRelativeResize="0"/>
          <p:nvPr/>
        </p:nvPicPr>
        <p:blipFill>
          <a:blip r:embed="rId3">
            <a:alphaModFix/>
          </a:blip>
          <a:stretch>
            <a:fillRect/>
          </a:stretch>
        </p:blipFill>
        <p:spPr>
          <a:xfrm>
            <a:off x="2667000" y="1600200"/>
            <a:ext cx="4114801" cy="838200"/>
          </a:xfrm>
          <a:prstGeom prst="rect">
            <a:avLst/>
          </a:prstGeom>
          <a:noFill/>
          <a:ln>
            <a:noFill/>
          </a:ln>
        </p:spPr>
      </p:pic>
      <p:pic>
        <p:nvPicPr>
          <p:cNvPr id="499" name="Google Shape;499;p28"/>
          <p:cNvPicPr preferRelativeResize="0"/>
          <p:nvPr/>
        </p:nvPicPr>
        <p:blipFill>
          <a:blip r:embed="rId4">
            <a:alphaModFix/>
          </a:blip>
          <a:stretch>
            <a:fillRect/>
          </a:stretch>
        </p:blipFill>
        <p:spPr>
          <a:xfrm>
            <a:off x="2667000" y="609600"/>
            <a:ext cx="4114800" cy="838200"/>
          </a:xfrm>
          <a:prstGeom prst="rect">
            <a:avLst/>
          </a:prstGeom>
          <a:noFill/>
          <a:ln>
            <a:noFill/>
          </a:ln>
        </p:spPr>
      </p:pic>
      <p:pic>
        <p:nvPicPr>
          <p:cNvPr id="500" name="Google Shape;500;p28"/>
          <p:cNvPicPr preferRelativeResize="0"/>
          <p:nvPr/>
        </p:nvPicPr>
        <p:blipFill>
          <a:blip r:embed="rId5">
            <a:alphaModFix/>
          </a:blip>
          <a:stretch>
            <a:fillRect/>
          </a:stretch>
        </p:blipFill>
        <p:spPr>
          <a:xfrm>
            <a:off x="2667000" y="2590800"/>
            <a:ext cx="4114800" cy="838200"/>
          </a:xfrm>
          <a:prstGeom prst="rect">
            <a:avLst/>
          </a:prstGeom>
          <a:noFill/>
          <a:ln>
            <a:noFill/>
          </a:ln>
        </p:spPr>
      </p:pic>
      <p:sp>
        <p:nvSpPr>
          <p:cNvPr id="501" name="Google Shape;501;p28"/>
          <p:cNvSpPr txBox="1"/>
          <p:nvPr/>
        </p:nvSpPr>
        <p:spPr>
          <a:xfrm>
            <a:off x="1905000" y="838200"/>
            <a:ext cx="609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1</a:t>
            </a:r>
            <a:r>
              <a:rPr lang="en"/>
              <a:t> </a:t>
            </a:r>
            <a:endParaRPr/>
          </a:p>
        </p:txBody>
      </p:sp>
      <p:sp>
        <p:nvSpPr>
          <p:cNvPr id="502" name="Google Shape;502;p28"/>
          <p:cNvSpPr txBox="1"/>
          <p:nvPr/>
        </p:nvSpPr>
        <p:spPr>
          <a:xfrm rot="-1315456">
            <a:off x="2237622" y="715691"/>
            <a:ext cx="545556" cy="2618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503" name="Google Shape;503;p28"/>
          <p:cNvSpPr txBox="1"/>
          <p:nvPr/>
        </p:nvSpPr>
        <p:spPr>
          <a:xfrm rot="-1316115">
            <a:off x="2240346" y="1121026"/>
            <a:ext cx="548508" cy="23564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504" name="Google Shape;504;p28"/>
          <p:cNvSpPr txBox="1"/>
          <p:nvPr/>
        </p:nvSpPr>
        <p:spPr>
          <a:xfrm>
            <a:off x="1905000" y="1812000"/>
            <a:ext cx="609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2</a:t>
            </a:r>
            <a:r>
              <a:rPr lang="en"/>
              <a:t> </a:t>
            </a:r>
            <a:endParaRPr/>
          </a:p>
        </p:txBody>
      </p:sp>
      <p:sp>
        <p:nvSpPr>
          <p:cNvPr id="505" name="Google Shape;505;p28"/>
          <p:cNvSpPr txBox="1"/>
          <p:nvPr/>
        </p:nvSpPr>
        <p:spPr>
          <a:xfrm rot="-1315456">
            <a:off x="2237622" y="1689491"/>
            <a:ext cx="545556" cy="2618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506" name="Google Shape;506;p28"/>
          <p:cNvSpPr txBox="1"/>
          <p:nvPr/>
        </p:nvSpPr>
        <p:spPr>
          <a:xfrm rot="-1316115">
            <a:off x="2240346" y="2094826"/>
            <a:ext cx="548508" cy="23564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507" name="Google Shape;507;p28"/>
          <p:cNvSpPr txBox="1"/>
          <p:nvPr/>
        </p:nvSpPr>
        <p:spPr>
          <a:xfrm>
            <a:off x="1905000" y="2819400"/>
            <a:ext cx="609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3</a:t>
            </a:r>
            <a:r>
              <a:rPr lang="en"/>
              <a:t> </a:t>
            </a:r>
            <a:endParaRPr/>
          </a:p>
        </p:txBody>
      </p:sp>
      <p:sp>
        <p:nvSpPr>
          <p:cNvPr id="508" name="Google Shape;508;p28"/>
          <p:cNvSpPr txBox="1"/>
          <p:nvPr/>
        </p:nvSpPr>
        <p:spPr>
          <a:xfrm rot="-1315456">
            <a:off x="2237622" y="2696891"/>
            <a:ext cx="545556" cy="2618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509" name="Google Shape;509;p28"/>
          <p:cNvSpPr txBox="1"/>
          <p:nvPr/>
        </p:nvSpPr>
        <p:spPr>
          <a:xfrm rot="-1316115">
            <a:off x="2240346" y="3102226"/>
            <a:ext cx="548508" cy="23564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510" name="Google Shape;510;p28"/>
          <p:cNvSpPr txBox="1"/>
          <p:nvPr/>
        </p:nvSpPr>
        <p:spPr>
          <a:xfrm>
            <a:off x="1905000" y="3810000"/>
            <a:ext cx="609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4</a:t>
            </a:r>
            <a:r>
              <a:rPr lang="en"/>
              <a:t> </a:t>
            </a:r>
            <a:endParaRPr/>
          </a:p>
        </p:txBody>
      </p:sp>
      <p:sp>
        <p:nvSpPr>
          <p:cNvPr id="511" name="Google Shape;511;p28"/>
          <p:cNvSpPr txBox="1"/>
          <p:nvPr/>
        </p:nvSpPr>
        <p:spPr>
          <a:xfrm rot="-1315456">
            <a:off x="2237622" y="3687491"/>
            <a:ext cx="545556" cy="2618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512" name="Google Shape;512;p28"/>
          <p:cNvSpPr txBox="1"/>
          <p:nvPr/>
        </p:nvSpPr>
        <p:spPr>
          <a:xfrm rot="-1316115">
            <a:off x="2240346" y="4092826"/>
            <a:ext cx="548508" cy="23564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513" name="Google Shape;513;p28"/>
          <p:cNvPicPr preferRelativeResize="0"/>
          <p:nvPr/>
        </p:nvPicPr>
        <p:blipFill>
          <a:blip r:embed="rId6">
            <a:alphaModFix/>
          </a:blip>
          <a:stretch>
            <a:fillRect/>
          </a:stretch>
        </p:blipFill>
        <p:spPr>
          <a:xfrm>
            <a:off x="2667000" y="3572545"/>
            <a:ext cx="4114800" cy="847055"/>
          </a:xfrm>
          <a:prstGeom prst="rect">
            <a:avLst/>
          </a:prstGeom>
          <a:noFill/>
          <a:ln>
            <a:noFill/>
          </a:ln>
        </p:spPr>
      </p:pic>
      <p:sp>
        <p:nvSpPr>
          <p:cNvPr id="514" name="Google Shape;514;p28"/>
          <p:cNvSpPr txBox="1"/>
          <p:nvPr/>
        </p:nvSpPr>
        <p:spPr>
          <a:xfrm>
            <a:off x="2624900"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515" name="Google Shape;515;p28"/>
          <p:cNvSpPr txBox="1"/>
          <p:nvPr/>
        </p:nvSpPr>
        <p:spPr>
          <a:xfrm>
            <a:off x="3020550"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516" name="Google Shape;516;p28"/>
          <p:cNvSpPr txBox="1"/>
          <p:nvPr/>
        </p:nvSpPr>
        <p:spPr>
          <a:xfrm>
            <a:off x="3441450"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517" name="Google Shape;517;p28"/>
          <p:cNvSpPr txBox="1"/>
          <p:nvPr/>
        </p:nvSpPr>
        <p:spPr>
          <a:xfrm>
            <a:off x="3845525"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518" name="Google Shape;518;p28"/>
          <p:cNvSpPr txBox="1"/>
          <p:nvPr/>
        </p:nvSpPr>
        <p:spPr>
          <a:xfrm>
            <a:off x="4258000"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519" name="Google Shape;519;p28"/>
          <p:cNvSpPr txBox="1"/>
          <p:nvPr/>
        </p:nvSpPr>
        <p:spPr>
          <a:xfrm>
            <a:off x="4670500"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520" name="Google Shape;520;p28"/>
          <p:cNvSpPr txBox="1"/>
          <p:nvPr/>
        </p:nvSpPr>
        <p:spPr>
          <a:xfrm>
            <a:off x="5074550"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521" name="Google Shape;521;p28"/>
          <p:cNvSpPr txBox="1"/>
          <p:nvPr/>
        </p:nvSpPr>
        <p:spPr>
          <a:xfrm>
            <a:off x="5495475"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522" name="Google Shape;522;p28"/>
          <p:cNvSpPr txBox="1"/>
          <p:nvPr/>
        </p:nvSpPr>
        <p:spPr>
          <a:xfrm>
            <a:off x="5891100"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523" name="Google Shape;523;p28"/>
          <p:cNvSpPr txBox="1"/>
          <p:nvPr/>
        </p:nvSpPr>
        <p:spPr>
          <a:xfrm>
            <a:off x="6303575"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29"/>
          <p:cNvPicPr preferRelativeResize="0"/>
          <p:nvPr/>
        </p:nvPicPr>
        <p:blipFill>
          <a:blip r:embed="rId3">
            <a:alphaModFix/>
          </a:blip>
          <a:stretch>
            <a:fillRect/>
          </a:stretch>
        </p:blipFill>
        <p:spPr>
          <a:xfrm>
            <a:off x="2514600" y="1967574"/>
            <a:ext cx="4114801" cy="1109405"/>
          </a:xfrm>
          <a:prstGeom prst="rect">
            <a:avLst/>
          </a:prstGeom>
          <a:noFill/>
          <a:ln>
            <a:noFill/>
          </a:ln>
        </p:spPr>
      </p:pic>
      <p:sp>
        <p:nvSpPr>
          <p:cNvPr id="529" name="Google Shape;529;p29"/>
          <p:cNvSpPr txBox="1"/>
          <p:nvPr/>
        </p:nvSpPr>
        <p:spPr>
          <a:xfrm>
            <a:off x="247076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530" name="Google Shape;530;p29"/>
          <p:cNvSpPr txBox="1"/>
          <p:nvPr/>
        </p:nvSpPr>
        <p:spPr>
          <a:xfrm>
            <a:off x="286641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531" name="Google Shape;531;p29"/>
          <p:cNvSpPr txBox="1"/>
          <p:nvPr/>
        </p:nvSpPr>
        <p:spPr>
          <a:xfrm>
            <a:off x="328731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532" name="Google Shape;532;p29"/>
          <p:cNvSpPr txBox="1"/>
          <p:nvPr/>
        </p:nvSpPr>
        <p:spPr>
          <a:xfrm>
            <a:off x="3691388"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533" name="Google Shape;533;p29"/>
          <p:cNvSpPr txBox="1"/>
          <p:nvPr/>
        </p:nvSpPr>
        <p:spPr>
          <a:xfrm>
            <a:off x="410386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534" name="Google Shape;534;p29"/>
          <p:cNvSpPr txBox="1"/>
          <p:nvPr/>
        </p:nvSpPr>
        <p:spPr>
          <a:xfrm>
            <a:off x="451636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535" name="Google Shape;535;p29"/>
          <p:cNvSpPr txBox="1"/>
          <p:nvPr/>
        </p:nvSpPr>
        <p:spPr>
          <a:xfrm>
            <a:off x="492041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536" name="Google Shape;536;p29"/>
          <p:cNvSpPr txBox="1"/>
          <p:nvPr/>
        </p:nvSpPr>
        <p:spPr>
          <a:xfrm>
            <a:off x="5341338"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537" name="Google Shape;537;p29"/>
          <p:cNvSpPr txBox="1"/>
          <p:nvPr/>
        </p:nvSpPr>
        <p:spPr>
          <a:xfrm>
            <a:off x="573696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538" name="Google Shape;538;p29"/>
          <p:cNvSpPr txBox="1"/>
          <p:nvPr/>
        </p:nvSpPr>
        <p:spPr>
          <a:xfrm>
            <a:off x="6149438"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539" name="Google Shape;539;p29"/>
          <p:cNvSpPr txBox="1"/>
          <p:nvPr/>
        </p:nvSpPr>
        <p:spPr>
          <a:xfrm>
            <a:off x="2200750" y="2164050"/>
            <a:ext cx="3645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S7</a:t>
            </a:r>
            <a:endParaRPr b="1" sz="1000"/>
          </a:p>
        </p:txBody>
      </p:sp>
      <p:sp>
        <p:nvSpPr>
          <p:cNvPr id="540" name="Google Shape;540;p29"/>
          <p:cNvSpPr txBox="1"/>
          <p:nvPr/>
        </p:nvSpPr>
        <p:spPr>
          <a:xfrm>
            <a:off x="2200750" y="2571750"/>
            <a:ext cx="3645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S8</a:t>
            </a:r>
            <a:endParaRPr b="1"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30"/>
          <p:cNvPicPr preferRelativeResize="0"/>
          <p:nvPr/>
        </p:nvPicPr>
        <p:blipFill>
          <a:blip r:embed="rId3">
            <a:alphaModFix/>
          </a:blip>
          <a:stretch>
            <a:fillRect/>
          </a:stretch>
        </p:blipFill>
        <p:spPr>
          <a:xfrm>
            <a:off x="3033408" y="65350"/>
            <a:ext cx="3753708" cy="975777"/>
          </a:xfrm>
          <a:prstGeom prst="rect">
            <a:avLst/>
          </a:prstGeom>
          <a:noFill/>
          <a:ln>
            <a:noFill/>
          </a:ln>
        </p:spPr>
      </p:pic>
      <p:sp>
        <p:nvSpPr>
          <p:cNvPr id="546" name="Google Shape;546;p30"/>
          <p:cNvSpPr txBox="1"/>
          <p:nvPr/>
        </p:nvSpPr>
        <p:spPr>
          <a:xfrm>
            <a:off x="2993418"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547" name="Google Shape;547;p30"/>
          <p:cNvSpPr txBox="1"/>
          <p:nvPr/>
        </p:nvSpPr>
        <p:spPr>
          <a:xfrm>
            <a:off x="3354348"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548" name="Google Shape;548;p30"/>
          <p:cNvSpPr txBox="1"/>
          <p:nvPr/>
        </p:nvSpPr>
        <p:spPr>
          <a:xfrm>
            <a:off x="3738312"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549" name="Google Shape;549;p30"/>
          <p:cNvSpPr txBox="1"/>
          <p:nvPr/>
        </p:nvSpPr>
        <p:spPr>
          <a:xfrm>
            <a:off x="4106927"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550" name="Google Shape;550;p30"/>
          <p:cNvSpPr txBox="1"/>
          <p:nvPr/>
        </p:nvSpPr>
        <p:spPr>
          <a:xfrm>
            <a:off x="4483206"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551" name="Google Shape;551;p30"/>
          <p:cNvSpPr txBox="1"/>
          <p:nvPr/>
        </p:nvSpPr>
        <p:spPr>
          <a:xfrm>
            <a:off x="4859507"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552" name="Google Shape;552;p30"/>
          <p:cNvSpPr txBox="1"/>
          <p:nvPr/>
        </p:nvSpPr>
        <p:spPr>
          <a:xfrm>
            <a:off x="5228100"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553" name="Google Shape;553;p30"/>
          <p:cNvSpPr txBox="1"/>
          <p:nvPr/>
        </p:nvSpPr>
        <p:spPr>
          <a:xfrm>
            <a:off x="5612087"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554" name="Google Shape;554;p30"/>
          <p:cNvSpPr txBox="1"/>
          <p:nvPr/>
        </p:nvSpPr>
        <p:spPr>
          <a:xfrm>
            <a:off x="5972994"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555" name="Google Shape;555;p30"/>
          <p:cNvSpPr txBox="1"/>
          <p:nvPr/>
        </p:nvSpPr>
        <p:spPr>
          <a:xfrm>
            <a:off x="6349272"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556" name="Google Shape;556;p30"/>
          <p:cNvSpPr txBox="1"/>
          <p:nvPr/>
        </p:nvSpPr>
        <p:spPr>
          <a:xfrm>
            <a:off x="2747100" y="238160"/>
            <a:ext cx="3324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S7</a:t>
            </a:r>
            <a:endParaRPr b="1" sz="1000"/>
          </a:p>
        </p:txBody>
      </p:sp>
      <p:sp>
        <p:nvSpPr>
          <p:cNvPr id="557" name="Google Shape;557;p30"/>
          <p:cNvSpPr txBox="1"/>
          <p:nvPr/>
        </p:nvSpPr>
        <p:spPr>
          <a:xfrm>
            <a:off x="2747100" y="596752"/>
            <a:ext cx="3324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S8</a:t>
            </a:r>
            <a:endParaRPr b="1" sz="1000"/>
          </a:p>
        </p:txBody>
      </p:sp>
      <p:pic>
        <p:nvPicPr>
          <p:cNvPr id="558" name="Google Shape;558;p30"/>
          <p:cNvPicPr preferRelativeResize="0"/>
          <p:nvPr/>
        </p:nvPicPr>
        <p:blipFill>
          <a:blip r:embed="rId4">
            <a:alphaModFix/>
          </a:blip>
          <a:stretch>
            <a:fillRect/>
          </a:stretch>
        </p:blipFill>
        <p:spPr>
          <a:xfrm>
            <a:off x="3075168" y="2140546"/>
            <a:ext cx="3711116" cy="688744"/>
          </a:xfrm>
          <a:prstGeom prst="rect">
            <a:avLst/>
          </a:prstGeom>
          <a:noFill/>
          <a:ln>
            <a:noFill/>
          </a:ln>
        </p:spPr>
      </p:pic>
      <p:pic>
        <p:nvPicPr>
          <p:cNvPr id="559" name="Google Shape;559;p30"/>
          <p:cNvPicPr preferRelativeResize="0"/>
          <p:nvPr/>
        </p:nvPicPr>
        <p:blipFill>
          <a:blip r:embed="rId5">
            <a:alphaModFix/>
          </a:blip>
          <a:stretch>
            <a:fillRect/>
          </a:stretch>
        </p:blipFill>
        <p:spPr>
          <a:xfrm>
            <a:off x="3075168" y="1326575"/>
            <a:ext cx="3711114" cy="688744"/>
          </a:xfrm>
          <a:prstGeom prst="rect">
            <a:avLst/>
          </a:prstGeom>
          <a:noFill/>
          <a:ln>
            <a:noFill/>
          </a:ln>
        </p:spPr>
      </p:pic>
      <p:pic>
        <p:nvPicPr>
          <p:cNvPr id="560" name="Google Shape;560;p30"/>
          <p:cNvPicPr preferRelativeResize="0"/>
          <p:nvPr/>
        </p:nvPicPr>
        <p:blipFill>
          <a:blip r:embed="rId6">
            <a:alphaModFix/>
          </a:blip>
          <a:stretch>
            <a:fillRect/>
          </a:stretch>
        </p:blipFill>
        <p:spPr>
          <a:xfrm>
            <a:off x="3075168" y="2954516"/>
            <a:ext cx="3711115" cy="688744"/>
          </a:xfrm>
          <a:prstGeom prst="rect">
            <a:avLst/>
          </a:prstGeom>
          <a:noFill/>
          <a:ln>
            <a:noFill/>
          </a:ln>
        </p:spPr>
      </p:pic>
      <p:sp>
        <p:nvSpPr>
          <p:cNvPr id="561" name="Google Shape;561;p30"/>
          <p:cNvSpPr txBox="1"/>
          <p:nvPr/>
        </p:nvSpPr>
        <p:spPr>
          <a:xfrm>
            <a:off x="2387925" y="1514414"/>
            <a:ext cx="5499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1</a:t>
            </a:r>
            <a:r>
              <a:rPr lang="en"/>
              <a:t> </a:t>
            </a:r>
            <a:endParaRPr/>
          </a:p>
        </p:txBody>
      </p:sp>
      <p:sp>
        <p:nvSpPr>
          <p:cNvPr id="562" name="Google Shape;562;p30"/>
          <p:cNvSpPr txBox="1"/>
          <p:nvPr/>
        </p:nvSpPr>
        <p:spPr>
          <a:xfrm rot="-1208045">
            <a:off x="2690787" y="1411785"/>
            <a:ext cx="486319" cy="2192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563" name="Google Shape;563;p30"/>
          <p:cNvSpPr txBox="1"/>
          <p:nvPr/>
        </p:nvSpPr>
        <p:spPr>
          <a:xfrm rot="-1208178">
            <a:off x="2693331" y="1745043"/>
            <a:ext cx="488882" cy="19711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564" name="Google Shape;564;p30"/>
          <p:cNvSpPr txBox="1"/>
          <p:nvPr/>
        </p:nvSpPr>
        <p:spPr>
          <a:xfrm>
            <a:off x="2387925" y="2314580"/>
            <a:ext cx="5499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2</a:t>
            </a:r>
            <a:r>
              <a:rPr lang="en"/>
              <a:t> </a:t>
            </a:r>
            <a:endParaRPr/>
          </a:p>
        </p:txBody>
      </p:sp>
      <p:sp>
        <p:nvSpPr>
          <p:cNvPr id="565" name="Google Shape;565;p30"/>
          <p:cNvSpPr txBox="1"/>
          <p:nvPr/>
        </p:nvSpPr>
        <p:spPr>
          <a:xfrm rot="-1208045">
            <a:off x="2690787" y="2211952"/>
            <a:ext cx="486319" cy="2192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566" name="Google Shape;566;p30"/>
          <p:cNvSpPr txBox="1"/>
          <p:nvPr/>
        </p:nvSpPr>
        <p:spPr>
          <a:xfrm rot="-1208178">
            <a:off x="2693331" y="2545209"/>
            <a:ext cx="488882" cy="19711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567" name="Google Shape;567;p30"/>
          <p:cNvSpPr txBox="1"/>
          <p:nvPr/>
        </p:nvSpPr>
        <p:spPr>
          <a:xfrm>
            <a:off x="2387925" y="3142355"/>
            <a:ext cx="5499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3</a:t>
            </a:r>
            <a:r>
              <a:rPr lang="en"/>
              <a:t> </a:t>
            </a:r>
            <a:endParaRPr/>
          </a:p>
        </p:txBody>
      </p:sp>
      <p:sp>
        <p:nvSpPr>
          <p:cNvPr id="568" name="Google Shape;568;p30"/>
          <p:cNvSpPr txBox="1"/>
          <p:nvPr/>
        </p:nvSpPr>
        <p:spPr>
          <a:xfrm rot="-1208045">
            <a:off x="2690787" y="3039727"/>
            <a:ext cx="486319" cy="2192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569" name="Google Shape;569;p30"/>
          <p:cNvSpPr txBox="1"/>
          <p:nvPr/>
        </p:nvSpPr>
        <p:spPr>
          <a:xfrm rot="-1208178">
            <a:off x="2693331" y="3372984"/>
            <a:ext cx="488882" cy="19711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570" name="Google Shape;570;p30"/>
          <p:cNvSpPr txBox="1"/>
          <p:nvPr/>
        </p:nvSpPr>
        <p:spPr>
          <a:xfrm>
            <a:off x="2387925" y="3956326"/>
            <a:ext cx="5499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4</a:t>
            </a:r>
            <a:r>
              <a:rPr lang="en"/>
              <a:t> </a:t>
            </a:r>
            <a:endParaRPr/>
          </a:p>
        </p:txBody>
      </p:sp>
      <p:sp>
        <p:nvSpPr>
          <p:cNvPr id="571" name="Google Shape;571;p30"/>
          <p:cNvSpPr txBox="1"/>
          <p:nvPr/>
        </p:nvSpPr>
        <p:spPr>
          <a:xfrm rot="-1208045">
            <a:off x="2690787" y="3853697"/>
            <a:ext cx="486319" cy="2192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572" name="Google Shape;572;p30"/>
          <p:cNvSpPr txBox="1"/>
          <p:nvPr/>
        </p:nvSpPr>
        <p:spPr>
          <a:xfrm rot="-1208178">
            <a:off x="2693331" y="4186954"/>
            <a:ext cx="488882" cy="19711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573" name="Google Shape;573;p30"/>
          <p:cNvPicPr preferRelativeResize="0"/>
          <p:nvPr/>
        </p:nvPicPr>
        <p:blipFill>
          <a:blip r:embed="rId7">
            <a:alphaModFix/>
          </a:blip>
          <a:stretch>
            <a:fillRect/>
          </a:stretch>
        </p:blipFill>
        <p:spPr>
          <a:xfrm>
            <a:off x="3075168" y="3761211"/>
            <a:ext cx="3711114" cy="696021"/>
          </a:xfrm>
          <a:prstGeom prst="rect">
            <a:avLst/>
          </a:prstGeom>
          <a:noFill/>
          <a:ln>
            <a:noFill/>
          </a:ln>
        </p:spPr>
      </p:pic>
      <p:sp>
        <p:nvSpPr>
          <p:cNvPr id="574" name="Google Shape;574;p30"/>
          <p:cNvSpPr txBox="1"/>
          <p:nvPr/>
        </p:nvSpPr>
        <p:spPr>
          <a:xfrm>
            <a:off x="3037198"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575" name="Google Shape;575;p30"/>
          <p:cNvSpPr txBox="1"/>
          <p:nvPr/>
        </p:nvSpPr>
        <p:spPr>
          <a:xfrm>
            <a:off x="3394033"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576" name="Google Shape;576;p30"/>
          <p:cNvSpPr txBox="1"/>
          <p:nvPr/>
        </p:nvSpPr>
        <p:spPr>
          <a:xfrm>
            <a:off x="3773640"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577" name="Google Shape;577;p30"/>
          <p:cNvSpPr txBox="1"/>
          <p:nvPr/>
        </p:nvSpPr>
        <p:spPr>
          <a:xfrm>
            <a:off x="4138073"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578" name="Google Shape;578;p30"/>
          <p:cNvSpPr txBox="1"/>
          <p:nvPr/>
        </p:nvSpPr>
        <p:spPr>
          <a:xfrm>
            <a:off x="4510082"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579" name="Google Shape;579;p30"/>
          <p:cNvSpPr txBox="1"/>
          <p:nvPr/>
        </p:nvSpPr>
        <p:spPr>
          <a:xfrm>
            <a:off x="4882113"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580" name="Google Shape;580;p30"/>
          <p:cNvSpPr txBox="1"/>
          <p:nvPr/>
        </p:nvSpPr>
        <p:spPr>
          <a:xfrm>
            <a:off x="5246523"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581" name="Google Shape;581;p30"/>
          <p:cNvSpPr txBox="1"/>
          <p:nvPr/>
        </p:nvSpPr>
        <p:spPr>
          <a:xfrm>
            <a:off x="5626153"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582" name="Google Shape;582;p30"/>
          <p:cNvSpPr txBox="1"/>
          <p:nvPr/>
        </p:nvSpPr>
        <p:spPr>
          <a:xfrm>
            <a:off x="5982965"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583" name="Google Shape;583;p30"/>
          <p:cNvSpPr txBox="1"/>
          <p:nvPr/>
        </p:nvSpPr>
        <p:spPr>
          <a:xfrm>
            <a:off x="6354974"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584" name="Google Shape;584;p30"/>
          <p:cNvSpPr txBox="1"/>
          <p:nvPr/>
        </p:nvSpPr>
        <p:spPr>
          <a:xfrm>
            <a:off x="4408075" y="1098700"/>
            <a:ext cx="748800" cy="19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31"/>
          <p:cNvPicPr preferRelativeResize="0"/>
          <p:nvPr/>
        </p:nvPicPr>
        <p:blipFill>
          <a:blip r:embed="rId3">
            <a:alphaModFix/>
          </a:blip>
          <a:stretch>
            <a:fillRect/>
          </a:stretch>
        </p:blipFill>
        <p:spPr>
          <a:xfrm>
            <a:off x="0" y="152400"/>
            <a:ext cx="9144001" cy="48342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Basic components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2"/>
          <p:cNvSpPr/>
          <p:nvPr/>
        </p:nvSpPr>
        <p:spPr>
          <a:xfrm>
            <a:off x="1664625" y="217987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595" name="Google Shape;595;p32"/>
          <p:cNvSpPr/>
          <p:nvPr/>
        </p:nvSpPr>
        <p:spPr>
          <a:xfrm>
            <a:off x="2142076"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96" name="Google Shape;596;p32"/>
          <p:cNvCxnSpPr>
            <a:stCxn id="594" idx="3"/>
            <a:endCxn id="595" idx="1"/>
          </p:cNvCxnSpPr>
          <p:nvPr/>
        </p:nvCxnSpPr>
        <p:spPr>
          <a:xfrm>
            <a:off x="1927425" y="241282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597" name="Google Shape;597;p32"/>
          <p:cNvSpPr/>
          <p:nvPr/>
        </p:nvSpPr>
        <p:spPr>
          <a:xfrm>
            <a:off x="2619530"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598" name="Google Shape;598;p32"/>
          <p:cNvSpPr/>
          <p:nvPr/>
        </p:nvSpPr>
        <p:spPr>
          <a:xfrm>
            <a:off x="3099556"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599" name="Google Shape;599;p32"/>
          <p:cNvCxnSpPr>
            <a:stCxn id="597" idx="3"/>
            <a:endCxn id="598" idx="1"/>
          </p:cNvCxnSpPr>
          <p:nvPr/>
        </p:nvCxnSpPr>
        <p:spPr>
          <a:xfrm>
            <a:off x="2882330" y="2412895"/>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600" name="Google Shape;600;p32"/>
          <p:cNvCxnSpPr>
            <a:stCxn id="595" idx="3"/>
            <a:endCxn id="597" idx="1"/>
          </p:cNvCxnSpPr>
          <p:nvPr/>
        </p:nvCxnSpPr>
        <p:spPr>
          <a:xfrm>
            <a:off x="2404876" y="24128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601" name="Google Shape;601;p32"/>
          <p:cNvSpPr/>
          <p:nvPr/>
        </p:nvSpPr>
        <p:spPr>
          <a:xfrm>
            <a:off x="3573895"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02" name="Google Shape;602;p32"/>
          <p:cNvCxnSpPr>
            <a:stCxn id="598" idx="3"/>
            <a:endCxn id="601" idx="1"/>
          </p:cNvCxnSpPr>
          <p:nvPr/>
        </p:nvCxnSpPr>
        <p:spPr>
          <a:xfrm>
            <a:off x="3362356" y="2412895"/>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603" name="Google Shape;603;p32"/>
          <p:cNvSpPr/>
          <p:nvPr/>
        </p:nvSpPr>
        <p:spPr>
          <a:xfrm>
            <a:off x="4048224"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04" name="Google Shape;604;p32"/>
          <p:cNvSpPr/>
          <p:nvPr/>
        </p:nvSpPr>
        <p:spPr>
          <a:xfrm>
            <a:off x="4522538" y="217987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05" name="Google Shape;605;p32"/>
          <p:cNvCxnSpPr>
            <a:stCxn id="603" idx="3"/>
            <a:endCxn id="604" idx="1"/>
          </p:cNvCxnSpPr>
          <p:nvPr/>
        </p:nvCxnSpPr>
        <p:spPr>
          <a:xfrm>
            <a:off x="4311024" y="24128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606" name="Google Shape;606;p32"/>
          <p:cNvCxnSpPr>
            <a:stCxn id="601" idx="3"/>
            <a:endCxn id="603" idx="1"/>
          </p:cNvCxnSpPr>
          <p:nvPr/>
        </p:nvCxnSpPr>
        <p:spPr>
          <a:xfrm>
            <a:off x="3836695" y="24128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607" name="Google Shape;607;p32"/>
          <p:cNvCxnSpPr/>
          <p:nvPr/>
        </p:nvCxnSpPr>
        <p:spPr>
          <a:xfrm rot="10800000">
            <a:off x="6076799" y="18609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08" name="Google Shape;608;p32"/>
          <p:cNvCxnSpPr>
            <a:stCxn id="609" idx="0"/>
            <a:endCxn id="594" idx="2"/>
          </p:cNvCxnSpPr>
          <p:nvPr/>
        </p:nvCxnSpPr>
        <p:spPr>
          <a:xfrm rot="10800000">
            <a:off x="1796013" y="2645701"/>
            <a:ext cx="0" cy="783300"/>
          </a:xfrm>
          <a:prstGeom prst="straightConnector1">
            <a:avLst/>
          </a:prstGeom>
          <a:noFill/>
          <a:ln cap="flat" cmpd="sng" w="19050">
            <a:solidFill>
              <a:srgbClr val="000000"/>
            </a:solidFill>
            <a:prstDash val="solid"/>
            <a:round/>
            <a:headEnd len="med" w="med" type="none"/>
            <a:tailEnd len="med" w="med" type="triangle"/>
          </a:ln>
        </p:spPr>
      </p:cxnSp>
      <p:sp>
        <p:nvSpPr>
          <p:cNvPr id="609" name="Google Shape;609;p32"/>
          <p:cNvSpPr/>
          <p:nvPr/>
        </p:nvSpPr>
        <p:spPr>
          <a:xfrm>
            <a:off x="1664613" y="34290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 name="Google Shape;610;p32"/>
          <p:cNvCxnSpPr>
            <a:stCxn id="611" idx="0"/>
            <a:endCxn id="595" idx="2"/>
          </p:cNvCxnSpPr>
          <p:nvPr/>
        </p:nvCxnSpPr>
        <p:spPr>
          <a:xfrm rot="10800000">
            <a:off x="2273338" y="2645851"/>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611" name="Google Shape;611;p32"/>
          <p:cNvSpPr/>
          <p:nvPr/>
        </p:nvSpPr>
        <p:spPr>
          <a:xfrm>
            <a:off x="2142838"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2" name="Google Shape;612;p32"/>
          <p:cNvCxnSpPr>
            <a:stCxn id="613" idx="0"/>
            <a:endCxn id="597" idx="2"/>
          </p:cNvCxnSpPr>
          <p:nvPr/>
        </p:nvCxnSpPr>
        <p:spPr>
          <a:xfrm rot="10800000">
            <a:off x="2750875" y="2645851"/>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613" name="Google Shape;613;p32"/>
          <p:cNvSpPr/>
          <p:nvPr/>
        </p:nvSpPr>
        <p:spPr>
          <a:xfrm>
            <a:off x="2619775"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4" name="Google Shape;614;p32"/>
          <p:cNvCxnSpPr>
            <a:stCxn id="615" idx="0"/>
            <a:endCxn id="598" idx="2"/>
          </p:cNvCxnSpPr>
          <p:nvPr/>
        </p:nvCxnSpPr>
        <p:spPr>
          <a:xfrm rot="10800000">
            <a:off x="3231038" y="2645851"/>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615" name="Google Shape;615;p32"/>
          <p:cNvSpPr/>
          <p:nvPr/>
        </p:nvSpPr>
        <p:spPr>
          <a:xfrm>
            <a:off x="3101138"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6" name="Google Shape;616;p32"/>
          <p:cNvCxnSpPr>
            <a:stCxn id="617" idx="0"/>
            <a:endCxn id="601" idx="2"/>
          </p:cNvCxnSpPr>
          <p:nvPr/>
        </p:nvCxnSpPr>
        <p:spPr>
          <a:xfrm flipH="1" rot="10800000">
            <a:off x="3702463" y="2645851"/>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617" name="Google Shape;617;p32"/>
          <p:cNvSpPr/>
          <p:nvPr/>
        </p:nvSpPr>
        <p:spPr>
          <a:xfrm>
            <a:off x="3571063"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 name="Google Shape;618;p32"/>
          <p:cNvCxnSpPr>
            <a:stCxn id="619" idx="0"/>
            <a:endCxn id="603" idx="2"/>
          </p:cNvCxnSpPr>
          <p:nvPr/>
        </p:nvCxnSpPr>
        <p:spPr>
          <a:xfrm rot="10800000">
            <a:off x="4179725" y="264585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619" name="Google Shape;619;p32"/>
          <p:cNvSpPr/>
          <p:nvPr/>
        </p:nvSpPr>
        <p:spPr>
          <a:xfrm>
            <a:off x="4051325"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0" name="Google Shape;620;p32"/>
          <p:cNvCxnSpPr>
            <a:stCxn id="621" idx="0"/>
            <a:endCxn id="604" idx="2"/>
          </p:cNvCxnSpPr>
          <p:nvPr/>
        </p:nvCxnSpPr>
        <p:spPr>
          <a:xfrm rot="10800000">
            <a:off x="4654075" y="264570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621" name="Google Shape;621;p32"/>
          <p:cNvSpPr/>
          <p:nvPr/>
        </p:nvSpPr>
        <p:spPr>
          <a:xfrm>
            <a:off x="4525675" y="34290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2"/>
          <p:cNvSpPr txBox="1"/>
          <p:nvPr/>
        </p:nvSpPr>
        <p:spPr>
          <a:xfrm>
            <a:off x="2036638"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23" name="Google Shape;623;p32"/>
          <p:cNvSpPr txBox="1"/>
          <p:nvPr/>
        </p:nvSpPr>
        <p:spPr>
          <a:xfrm>
            <a:off x="155862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24" name="Google Shape;624;p32"/>
          <p:cNvSpPr txBox="1"/>
          <p:nvPr/>
        </p:nvSpPr>
        <p:spPr>
          <a:xfrm>
            <a:off x="2989213"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25" name="Google Shape;625;p32"/>
          <p:cNvSpPr txBox="1"/>
          <p:nvPr/>
        </p:nvSpPr>
        <p:spPr>
          <a:xfrm>
            <a:off x="251577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26" name="Google Shape;626;p32"/>
          <p:cNvSpPr txBox="1"/>
          <p:nvPr/>
        </p:nvSpPr>
        <p:spPr>
          <a:xfrm>
            <a:off x="347002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27" name="Google Shape;627;p32"/>
          <p:cNvSpPr txBox="1"/>
          <p:nvPr/>
        </p:nvSpPr>
        <p:spPr>
          <a:xfrm>
            <a:off x="394217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28" name="Google Shape;628;p32"/>
          <p:cNvSpPr txBox="1"/>
          <p:nvPr/>
        </p:nvSpPr>
        <p:spPr>
          <a:xfrm>
            <a:off x="4417250" y="35411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29" name="Google Shape;629;p32"/>
          <p:cNvSpPr/>
          <p:nvPr/>
        </p:nvSpPr>
        <p:spPr>
          <a:xfrm>
            <a:off x="1665663" y="903375"/>
            <a:ext cx="5919600" cy="3189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630" name="Google Shape;630;p32"/>
          <p:cNvSpPr/>
          <p:nvPr/>
        </p:nvSpPr>
        <p:spPr>
          <a:xfrm>
            <a:off x="1664613" y="439000"/>
            <a:ext cx="5919600" cy="318900"/>
          </a:xfrm>
          <a:prstGeom prst="rect">
            <a:avLst/>
          </a:prstGeom>
          <a:solidFill>
            <a:srgbClr val="EE787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631" name="Google Shape;631;p32"/>
          <p:cNvSpPr/>
          <p:nvPr/>
        </p:nvSpPr>
        <p:spPr>
          <a:xfrm>
            <a:off x="4996870" y="21799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32" name="Google Shape;632;p32"/>
          <p:cNvCxnSpPr>
            <a:endCxn id="631" idx="1"/>
          </p:cNvCxnSpPr>
          <p:nvPr/>
        </p:nvCxnSpPr>
        <p:spPr>
          <a:xfrm>
            <a:off x="4785370" y="241285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633" name="Google Shape;633;p32"/>
          <p:cNvSpPr/>
          <p:nvPr/>
        </p:nvSpPr>
        <p:spPr>
          <a:xfrm>
            <a:off x="5471199" y="21799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34" name="Google Shape;634;p32"/>
          <p:cNvSpPr/>
          <p:nvPr/>
        </p:nvSpPr>
        <p:spPr>
          <a:xfrm>
            <a:off x="5945513" y="217983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35" name="Google Shape;635;p32"/>
          <p:cNvCxnSpPr>
            <a:stCxn id="633" idx="3"/>
            <a:endCxn id="634" idx="1"/>
          </p:cNvCxnSpPr>
          <p:nvPr/>
        </p:nvCxnSpPr>
        <p:spPr>
          <a:xfrm>
            <a:off x="5733999" y="24128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636" name="Google Shape;636;p32"/>
          <p:cNvCxnSpPr>
            <a:stCxn id="631" idx="3"/>
            <a:endCxn id="633" idx="1"/>
          </p:cNvCxnSpPr>
          <p:nvPr/>
        </p:nvCxnSpPr>
        <p:spPr>
          <a:xfrm>
            <a:off x="5259670" y="24128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637" name="Google Shape;637;p32"/>
          <p:cNvCxnSpPr>
            <a:stCxn id="638" idx="0"/>
            <a:endCxn id="631" idx="2"/>
          </p:cNvCxnSpPr>
          <p:nvPr/>
        </p:nvCxnSpPr>
        <p:spPr>
          <a:xfrm flipH="1" rot="10800000">
            <a:off x="5126950" y="264573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638" name="Google Shape;638;p32"/>
          <p:cNvSpPr/>
          <p:nvPr/>
        </p:nvSpPr>
        <p:spPr>
          <a:xfrm>
            <a:off x="4995550" y="342903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 name="Google Shape;639;p32"/>
          <p:cNvCxnSpPr>
            <a:stCxn id="640" idx="0"/>
            <a:endCxn id="633" idx="2"/>
          </p:cNvCxnSpPr>
          <p:nvPr/>
        </p:nvCxnSpPr>
        <p:spPr>
          <a:xfrm rot="10800000">
            <a:off x="5602713" y="2645738"/>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640" name="Google Shape;640;p32"/>
          <p:cNvSpPr/>
          <p:nvPr/>
        </p:nvSpPr>
        <p:spPr>
          <a:xfrm>
            <a:off x="5475813" y="342903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 name="Google Shape;641;p32"/>
          <p:cNvCxnSpPr>
            <a:stCxn id="642" idx="0"/>
            <a:endCxn id="634" idx="2"/>
          </p:cNvCxnSpPr>
          <p:nvPr/>
        </p:nvCxnSpPr>
        <p:spPr>
          <a:xfrm flipH="1" rot="10800000">
            <a:off x="6075650" y="264558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642" name="Google Shape;642;p32"/>
          <p:cNvSpPr/>
          <p:nvPr/>
        </p:nvSpPr>
        <p:spPr>
          <a:xfrm>
            <a:off x="5944250" y="342888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2"/>
          <p:cNvSpPr txBox="1"/>
          <p:nvPr/>
        </p:nvSpPr>
        <p:spPr>
          <a:xfrm>
            <a:off x="4894538"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44" name="Google Shape;644;p32"/>
          <p:cNvSpPr txBox="1"/>
          <p:nvPr/>
        </p:nvSpPr>
        <p:spPr>
          <a:xfrm>
            <a:off x="5363713"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45" name="Google Shape;645;p32"/>
          <p:cNvSpPr txBox="1"/>
          <p:nvPr/>
        </p:nvSpPr>
        <p:spPr>
          <a:xfrm>
            <a:off x="5844688"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46" name="Google Shape;646;p32"/>
          <p:cNvSpPr/>
          <p:nvPr/>
        </p:nvSpPr>
        <p:spPr>
          <a:xfrm>
            <a:off x="6682663" y="2253450"/>
            <a:ext cx="9027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647" name="Google Shape;647;p32"/>
          <p:cNvCxnSpPr/>
          <p:nvPr/>
        </p:nvCxnSpPr>
        <p:spPr>
          <a:xfrm flipH="1" rot="10800000">
            <a:off x="1798488" y="2579775"/>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648" name="Google Shape;648;p32"/>
          <p:cNvCxnSpPr/>
          <p:nvPr/>
        </p:nvCxnSpPr>
        <p:spPr>
          <a:xfrm flipH="1" rot="10800000">
            <a:off x="2273338" y="2579750"/>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649" name="Google Shape;649;p32"/>
          <p:cNvCxnSpPr/>
          <p:nvPr/>
        </p:nvCxnSpPr>
        <p:spPr>
          <a:xfrm flipH="1" rot="10800000">
            <a:off x="2750963" y="2579700"/>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650" name="Google Shape;650;p32"/>
          <p:cNvCxnSpPr/>
          <p:nvPr/>
        </p:nvCxnSpPr>
        <p:spPr>
          <a:xfrm flipH="1" rot="10800000">
            <a:off x="3236388" y="2579563"/>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651" name="Google Shape;651;p32"/>
          <p:cNvCxnSpPr/>
          <p:nvPr/>
        </p:nvCxnSpPr>
        <p:spPr>
          <a:xfrm flipH="1" rot="10800000">
            <a:off x="3710738" y="2579788"/>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652" name="Google Shape;652;p32"/>
          <p:cNvCxnSpPr/>
          <p:nvPr/>
        </p:nvCxnSpPr>
        <p:spPr>
          <a:xfrm flipH="1" rot="10800000">
            <a:off x="4175088" y="2578275"/>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653" name="Google Shape;653;p32"/>
          <p:cNvCxnSpPr/>
          <p:nvPr/>
        </p:nvCxnSpPr>
        <p:spPr>
          <a:xfrm flipH="1" rot="10800000">
            <a:off x="4660588" y="2578175"/>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654" name="Google Shape;654;p32"/>
          <p:cNvCxnSpPr/>
          <p:nvPr/>
        </p:nvCxnSpPr>
        <p:spPr>
          <a:xfrm flipH="1" rot="10800000">
            <a:off x="5133238" y="2578225"/>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655" name="Google Shape;655;p32"/>
          <p:cNvCxnSpPr/>
          <p:nvPr/>
        </p:nvCxnSpPr>
        <p:spPr>
          <a:xfrm flipH="1" rot="10800000">
            <a:off x="5597938" y="2578225"/>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656" name="Google Shape;656;p32"/>
          <p:cNvCxnSpPr/>
          <p:nvPr/>
        </p:nvCxnSpPr>
        <p:spPr>
          <a:xfrm flipH="1" rot="10800000">
            <a:off x="6075538" y="2578225"/>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657" name="Google Shape;657;p32"/>
          <p:cNvCxnSpPr/>
          <p:nvPr/>
        </p:nvCxnSpPr>
        <p:spPr>
          <a:xfrm rot="10800000">
            <a:off x="7127124" y="1227745"/>
            <a:ext cx="6900" cy="1025700"/>
          </a:xfrm>
          <a:prstGeom prst="straightConnector1">
            <a:avLst/>
          </a:prstGeom>
          <a:noFill/>
          <a:ln cap="flat" cmpd="sng" w="19050">
            <a:solidFill>
              <a:srgbClr val="000000"/>
            </a:solidFill>
            <a:prstDash val="solid"/>
            <a:round/>
            <a:headEnd len="med" w="med" type="none"/>
            <a:tailEnd len="med" w="med" type="triangle"/>
          </a:ln>
        </p:spPr>
      </p:cxnSp>
      <p:sp>
        <p:nvSpPr>
          <p:cNvPr id="658" name="Google Shape;658;p32"/>
          <p:cNvSpPr/>
          <p:nvPr/>
        </p:nvSpPr>
        <p:spPr>
          <a:xfrm>
            <a:off x="1652100" y="1541600"/>
            <a:ext cx="4580700" cy="318900"/>
          </a:xfrm>
          <a:prstGeom prst="rect">
            <a:avLst/>
          </a:prstGeom>
          <a:solidFill>
            <a:srgbClr val="FDD9B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a:t>
            </a:r>
            <a:endParaRPr/>
          </a:p>
        </p:txBody>
      </p:sp>
      <p:cxnSp>
        <p:nvCxnSpPr>
          <p:cNvPr id="659" name="Google Shape;659;p32"/>
          <p:cNvCxnSpPr/>
          <p:nvPr/>
        </p:nvCxnSpPr>
        <p:spPr>
          <a:xfrm rot="10800000">
            <a:off x="5607224" y="18694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60" name="Google Shape;660;p32"/>
          <p:cNvCxnSpPr>
            <a:stCxn id="631" idx="0"/>
          </p:cNvCxnSpPr>
          <p:nvPr/>
        </p:nvCxnSpPr>
        <p:spPr>
          <a:xfrm rot="10800000">
            <a:off x="5126770" y="1858008"/>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661" name="Google Shape;661;p32"/>
          <p:cNvCxnSpPr>
            <a:stCxn id="604" idx="0"/>
          </p:cNvCxnSpPr>
          <p:nvPr/>
        </p:nvCxnSpPr>
        <p:spPr>
          <a:xfrm rot="10800000">
            <a:off x="4647638" y="186637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662" name="Google Shape;662;p32"/>
          <p:cNvCxnSpPr/>
          <p:nvPr/>
        </p:nvCxnSpPr>
        <p:spPr>
          <a:xfrm rot="10800000">
            <a:off x="4179624" y="18666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63" name="Google Shape;663;p32"/>
          <p:cNvCxnSpPr/>
          <p:nvPr/>
        </p:nvCxnSpPr>
        <p:spPr>
          <a:xfrm rot="10800000">
            <a:off x="3221599" y="18609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64" name="Google Shape;664;p32"/>
          <p:cNvCxnSpPr/>
          <p:nvPr/>
        </p:nvCxnSpPr>
        <p:spPr>
          <a:xfrm rot="10800000">
            <a:off x="3711599" y="18666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65" name="Google Shape;665;p32"/>
          <p:cNvCxnSpPr>
            <a:stCxn id="597" idx="0"/>
          </p:cNvCxnSpPr>
          <p:nvPr/>
        </p:nvCxnSpPr>
        <p:spPr>
          <a:xfrm rot="10800000">
            <a:off x="2748230" y="186644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666" name="Google Shape;666;p32"/>
          <p:cNvCxnSpPr/>
          <p:nvPr/>
        </p:nvCxnSpPr>
        <p:spPr>
          <a:xfrm rot="10800000">
            <a:off x="2274855" y="186219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667" name="Google Shape;667;p32"/>
          <p:cNvCxnSpPr/>
          <p:nvPr/>
        </p:nvCxnSpPr>
        <p:spPr>
          <a:xfrm rot="10800000">
            <a:off x="1801480" y="1863433"/>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668" name="Google Shape;668;p32"/>
          <p:cNvCxnSpPr/>
          <p:nvPr/>
        </p:nvCxnSpPr>
        <p:spPr>
          <a:xfrm rot="10800000">
            <a:off x="3899638" y="1222270"/>
            <a:ext cx="6300" cy="3135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33"/>
          <p:cNvSpPr/>
          <p:nvPr/>
        </p:nvSpPr>
        <p:spPr>
          <a:xfrm>
            <a:off x="2294750" y="28186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74" name="Google Shape;674;p33"/>
          <p:cNvSpPr/>
          <p:nvPr/>
        </p:nvSpPr>
        <p:spPr>
          <a:xfrm>
            <a:off x="2772201" y="281869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75" name="Google Shape;675;p33"/>
          <p:cNvCxnSpPr>
            <a:stCxn id="673" idx="3"/>
            <a:endCxn id="674" idx="1"/>
          </p:cNvCxnSpPr>
          <p:nvPr/>
        </p:nvCxnSpPr>
        <p:spPr>
          <a:xfrm>
            <a:off x="2557550" y="305157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676" name="Google Shape;676;p33"/>
          <p:cNvSpPr/>
          <p:nvPr/>
        </p:nvSpPr>
        <p:spPr>
          <a:xfrm>
            <a:off x="3249655" y="281869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77" name="Google Shape;677;p33"/>
          <p:cNvSpPr/>
          <p:nvPr/>
        </p:nvSpPr>
        <p:spPr>
          <a:xfrm>
            <a:off x="3729681" y="281869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78" name="Google Shape;678;p33"/>
          <p:cNvCxnSpPr>
            <a:stCxn id="676" idx="3"/>
            <a:endCxn id="677" idx="1"/>
          </p:cNvCxnSpPr>
          <p:nvPr/>
        </p:nvCxnSpPr>
        <p:spPr>
          <a:xfrm>
            <a:off x="3512455" y="3051645"/>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679" name="Google Shape;679;p33"/>
          <p:cNvCxnSpPr>
            <a:stCxn id="674" idx="3"/>
            <a:endCxn id="676" idx="1"/>
          </p:cNvCxnSpPr>
          <p:nvPr/>
        </p:nvCxnSpPr>
        <p:spPr>
          <a:xfrm>
            <a:off x="3035001" y="305164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680" name="Google Shape;680;p33"/>
          <p:cNvSpPr/>
          <p:nvPr/>
        </p:nvSpPr>
        <p:spPr>
          <a:xfrm>
            <a:off x="4204020" y="281869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81" name="Google Shape;681;p33"/>
          <p:cNvCxnSpPr>
            <a:stCxn id="677" idx="3"/>
            <a:endCxn id="680" idx="1"/>
          </p:cNvCxnSpPr>
          <p:nvPr/>
        </p:nvCxnSpPr>
        <p:spPr>
          <a:xfrm>
            <a:off x="3992481" y="3051645"/>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682" name="Google Shape;682;p33"/>
          <p:cNvSpPr/>
          <p:nvPr/>
        </p:nvSpPr>
        <p:spPr>
          <a:xfrm>
            <a:off x="4678349" y="281869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83" name="Google Shape;683;p33"/>
          <p:cNvSpPr/>
          <p:nvPr/>
        </p:nvSpPr>
        <p:spPr>
          <a:xfrm>
            <a:off x="5152663" y="28186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84" name="Google Shape;684;p33"/>
          <p:cNvCxnSpPr>
            <a:stCxn id="682" idx="3"/>
            <a:endCxn id="683" idx="1"/>
          </p:cNvCxnSpPr>
          <p:nvPr/>
        </p:nvCxnSpPr>
        <p:spPr>
          <a:xfrm>
            <a:off x="4941149" y="305164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685" name="Google Shape;685;p33"/>
          <p:cNvCxnSpPr>
            <a:stCxn id="680" idx="3"/>
            <a:endCxn id="682" idx="1"/>
          </p:cNvCxnSpPr>
          <p:nvPr/>
        </p:nvCxnSpPr>
        <p:spPr>
          <a:xfrm>
            <a:off x="4466820" y="305164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686" name="Google Shape;686;p33"/>
          <p:cNvCxnSpPr/>
          <p:nvPr/>
        </p:nvCxnSpPr>
        <p:spPr>
          <a:xfrm rot="10800000">
            <a:off x="6706924" y="2499670"/>
            <a:ext cx="0" cy="318900"/>
          </a:xfrm>
          <a:prstGeom prst="straightConnector1">
            <a:avLst/>
          </a:prstGeom>
          <a:noFill/>
          <a:ln cap="flat" cmpd="sng" w="19050">
            <a:solidFill>
              <a:srgbClr val="000000"/>
            </a:solidFill>
            <a:prstDash val="solid"/>
            <a:round/>
            <a:headEnd len="med" w="med" type="none"/>
            <a:tailEnd len="med" w="med" type="triangle"/>
          </a:ln>
        </p:spPr>
      </p:cxnSp>
      <p:sp>
        <p:nvSpPr>
          <p:cNvPr id="687" name="Google Shape;687;p33"/>
          <p:cNvSpPr/>
          <p:nvPr/>
        </p:nvSpPr>
        <p:spPr>
          <a:xfrm>
            <a:off x="2296775" y="36039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a:off x="2776150" y="36043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3"/>
          <p:cNvSpPr/>
          <p:nvPr/>
        </p:nvSpPr>
        <p:spPr>
          <a:xfrm>
            <a:off x="3253088" y="36043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3"/>
          <p:cNvSpPr/>
          <p:nvPr/>
        </p:nvSpPr>
        <p:spPr>
          <a:xfrm>
            <a:off x="3734450" y="36043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3"/>
          <p:cNvSpPr/>
          <p:nvPr/>
        </p:nvSpPr>
        <p:spPr>
          <a:xfrm>
            <a:off x="4204375" y="36043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3"/>
          <p:cNvSpPr/>
          <p:nvPr/>
        </p:nvSpPr>
        <p:spPr>
          <a:xfrm>
            <a:off x="4684638" y="36043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3"/>
          <p:cNvSpPr/>
          <p:nvPr/>
        </p:nvSpPr>
        <p:spPr>
          <a:xfrm>
            <a:off x="5158988" y="3604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3"/>
          <p:cNvSpPr txBox="1"/>
          <p:nvPr/>
        </p:nvSpPr>
        <p:spPr>
          <a:xfrm>
            <a:off x="2669950"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95" name="Google Shape;695;p33"/>
          <p:cNvSpPr txBox="1"/>
          <p:nvPr/>
        </p:nvSpPr>
        <p:spPr>
          <a:xfrm>
            <a:off x="2190788" y="37158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96" name="Google Shape;696;p33"/>
          <p:cNvSpPr txBox="1"/>
          <p:nvPr/>
        </p:nvSpPr>
        <p:spPr>
          <a:xfrm>
            <a:off x="3622525"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97" name="Google Shape;697;p33"/>
          <p:cNvSpPr txBox="1"/>
          <p:nvPr/>
        </p:nvSpPr>
        <p:spPr>
          <a:xfrm>
            <a:off x="3149088"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98" name="Google Shape;698;p33"/>
          <p:cNvSpPr txBox="1"/>
          <p:nvPr/>
        </p:nvSpPr>
        <p:spPr>
          <a:xfrm>
            <a:off x="4103338"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99" name="Google Shape;699;p33"/>
          <p:cNvSpPr txBox="1"/>
          <p:nvPr/>
        </p:nvSpPr>
        <p:spPr>
          <a:xfrm>
            <a:off x="4575488"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00" name="Google Shape;700;p33"/>
          <p:cNvSpPr txBox="1"/>
          <p:nvPr/>
        </p:nvSpPr>
        <p:spPr>
          <a:xfrm>
            <a:off x="5050563" y="37163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01" name="Google Shape;701;p33"/>
          <p:cNvSpPr/>
          <p:nvPr/>
        </p:nvSpPr>
        <p:spPr>
          <a:xfrm>
            <a:off x="2295788" y="1542125"/>
            <a:ext cx="4582800" cy="3189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702" name="Google Shape;702;p33"/>
          <p:cNvSpPr/>
          <p:nvPr/>
        </p:nvSpPr>
        <p:spPr>
          <a:xfrm>
            <a:off x="2294738" y="1077750"/>
            <a:ext cx="4583700" cy="318900"/>
          </a:xfrm>
          <a:prstGeom prst="rect">
            <a:avLst/>
          </a:prstGeom>
          <a:solidFill>
            <a:srgbClr val="EE787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703" name="Google Shape;703;p33"/>
          <p:cNvSpPr/>
          <p:nvPr/>
        </p:nvSpPr>
        <p:spPr>
          <a:xfrm>
            <a:off x="5626995" y="281865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04" name="Google Shape;704;p33"/>
          <p:cNvCxnSpPr>
            <a:endCxn id="703" idx="1"/>
          </p:cNvCxnSpPr>
          <p:nvPr/>
        </p:nvCxnSpPr>
        <p:spPr>
          <a:xfrm>
            <a:off x="5415495" y="305160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705" name="Google Shape;705;p33"/>
          <p:cNvSpPr/>
          <p:nvPr/>
        </p:nvSpPr>
        <p:spPr>
          <a:xfrm>
            <a:off x="6101324" y="281865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06" name="Google Shape;706;p33"/>
          <p:cNvSpPr/>
          <p:nvPr/>
        </p:nvSpPr>
        <p:spPr>
          <a:xfrm>
            <a:off x="6575638" y="28185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07" name="Google Shape;707;p33"/>
          <p:cNvCxnSpPr>
            <a:stCxn id="705" idx="3"/>
            <a:endCxn id="706" idx="1"/>
          </p:cNvCxnSpPr>
          <p:nvPr/>
        </p:nvCxnSpPr>
        <p:spPr>
          <a:xfrm>
            <a:off x="6364124" y="305160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708" name="Google Shape;708;p33"/>
          <p:cNvCxnSpPr>
            <a:stCxn id="703" idx="3"/>
            <a:endCxn id="705" idx="1"/>
          </p:cNvCxnSpPr>
          <p:nvPr/>
        </p:nvCxnSpPr>
        <p:spPr>
          <a:xfrm>
            <a:off x="5889795" y="305160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709" name="Google Shape;709;p33"/>
          <p:cNvSpPr/>
          <p:nvPr/>
        </p:nvSpPr>
        <p:spPr>
          <a:xfrm>
            <a:off x="5628863" y="360418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3"/>
          <p:cNvSpPr/>
          <p:nvPr/>
        </p:nvSpPr>
        <p:spPr>
          <a:xfrm>
            <a:off x="6109125" y="360418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3"/>
          <p:cNvSpPr/>
          <p:nvPr/>
        </p:nvSpPr>
        <p:spPr>
          <a:xfrm>
            <a:off x="6577563" y="360403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3"/>
          <p:cNvSpPr txBox="1"/>
          <p:nvPr/>
        </p:nvSpPr>
        <p:spPr>
          <a:xfrm>
            <a:off x="5527850"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13" name="Google Shape;713;p33"/>
          <p:cNvSpPr txBox="1"/>
          <p:nvPr/>
        </p:nvSpPr>
        <p:spPr>
          <a:xfrm>
            <a:off x="5997025"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14" name="Google Shape;714;p33"/>
          <p:cNvSpPr txBox="1"/>
          <p:nvPr/>
        </p:nvSpPr>
        <p:spPr>
          <a:xfrm>
            <a:off x="6478000"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15" name="Google Shape;715;p33"/>
          <p:cNvSpPr/>
          <p:nvPr/>
        </p:nvSpPr>
        <p:spPr>
          <a:xfrm>
            <a:off x="2282225" y="2180350"/>
            <a:ext cx="4580700" cy="318900"/>
          </a:xfrm>
          <a:prstGeom prst="rect">
            <a:avLst/>
          </a:prstGeom>
          <a:solidFill>
            <a:srgbClr val="FDD9B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Attention</a:t>
            </a:r>
            <a:endParaRPr/>
          </a:p>
        </p:txBody>
      </p:sp>
      <p:cxnSp>
        <p:nvCxnSpPr>
          <p:cNvPr id="716" name="Google Shape;716;p33"/>
          <p:cNvCxnSpPr>
            <a:stCxn id="703" idx="0"/>
          </p:cNvCxnSpPr>
          <p:nvPr/>
        </p:nvCxnSpPr>
        <p:spPr>
          <a:xfrm rot="10800000">
            <a:off x="5756895" y="2496758"/>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717" name="Google Shape;717;p33"/>
          <p:cNvCxnSpPr>
            <a:stCxn id="683" idx="0"/>
          </p:cNvCxnSpPr>
          <p:nvPr/>
        </p:nvCxnSpPr>
        <p:spPr>
          <a:xfrm rot="10800000">
            <a:off x="5277763" y="250512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718" name="Google Shape;718;p33"/>
          <p:cNvCxnSpPr/>
          <p:nvPr/>
        </p:nvCxnSpPr>
        <p:spPr>
          <a:xfrm rot="10800000">
            <a:off x="4809749" y="25053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19" name="Google Shape;719;p33"/>
          <p:cNvCxnSpPr/>
          <p:nvPr/>
        </p:nvCxnSpPr>
        <p:spPr>
          <a:xfrm rot="10800000">
            <a:off x="3851724" y="249967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20" name="Google Shape;720;p33"/>
          <p:cNvCxnSpPr/>
          <p:nvPr/>
        </p:nvCxnSpPr>
        <p:spPr>
          <a:xfrm rot="10800000">
            <a:off x="4341724" y="25053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21" name="Google Shape;721;p33"/>
          <p:cNvCxnSpPr>
            <a:stCxn id="676" idx="0"/>
          </p:cNvCxnSpPr>
          <p:nvPr/>
        </p:nvCxnSpPr>
        <p:spPr>
          <a:xfrm rot="10800000">
            <a:off x="3378355" y="250519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722" name="Google Shape;722;p33"/>
          <p:cNvCxnSpPr/>
          <p:nvPr/>
        </p:nvCxnSpPr>
        <p:spPr>
          <a:xfrm rot="10800000">
            <a:off x="2904980" y="250094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723" name="Google Shape;723;p33"/>
          <p:cNvCxnSpPr/>
          <p:nvPr/>
        </p:nvCxnSpPr>
        <p:spPr>
          <a:xfrm rot="10800000">
            <a:off x="2431605" y="2502183"/>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724" name="Google Shape;724;p33"/>
          <p:cNvCxnSpPr/>
          <p:nvPr/>
        </p:nvCxnSpPr>
        <p:spPr>
          <a:xfrm rot="10800000">
            <a:off x="4569413" y="186102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725" name="Google Shape;725;p33"/>
          <p:cNvCxnSpPr/>
          <p:nvPr/>
        </p:nvCxnSpPr>
        <p:spPr>
          <a:xfrm rot="10800000">
            <a:off x="6706924" y="327907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26" name="Google Shape;726;p33"/>
          <p:cNvCxnSpPr/>
          <p:nvPr/>
        </p:nvCxnSpPr>
        <p:spPr>
          <a:xfrm rot="10800000">
            <a:off x="6237349" y="32876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27" name="Google Shape;727;p33"/>
          <p:cNvCxnSpPr/>
          <p:nvPr/>
        </p:nvCxnSpPr>
        <p:spPr>
          <a:xfrm rot="10800000">
            <a:off x="5277763" y="328452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728" name="Google Shape;728;p33"/>
          <p:cNvCxnSpPr/>
          <p:nvPr/>
        </p:nvCxnSpPr>
        <p:spPr>
          <a:xfrm rot="10800000">
            <a:off x="4809749" y="32847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29" name="Google Shape;729;p33"/>
          <p:cNvCxnSpPr/>
          <p:nvPr/>
        </p:nvCxnSpPr>
        <p:spPr>
          <a:xfrm rot="10800000">
            <a:off x="3851724" y="327907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30" name="Google Shape;730;p33"/>
          <p:cNvCxnSpPr/>
          <p:nvPr/>
        </p:nvCxnSpPr>
        <p:spPr>
          <a:xfrm rot="10800000">
            <a:off x="4341724" y="32847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31" name="Google Shape;731;p33"/>
          <p:cNvCxnSpPr>
            <a:stCxn id="687" idx="0"/>
            <a:endCxn id="673" idx="2"/>
          </p:cNvCxnSpPr>
          <p:nvPr/>
        </p:nvCxnSpPr>
        <p:spPr>
          <a:xfrm rot="10800000">
            <a:off x="2426075" y="3284401"/>
            <a:ext cx="2100" cy="319500"/>
          </a:xfrm>
          <a:prstGeom prst="straightConnector1">
            <a:avLst/>
          </a:prstGeom>
          <a:noFill/>
          <a:ln cap="flat" cmpd="sng" w="19050">
            <a:solidFill>
              <a:srgbClr val="000000"/>
            </a:solidFill>
            <a:prstDash val="solid"/>
            <a:round/>
            <a:headEnd len="med" w="med" type="none"/>
            <a:tailEnd len="med" w="med" type="triangle"/>
          </a:ln>
        </p:spPr>
      </p:cxnSp>
      <p:cxnSp>
        <p:nvCxnSpPr>
          <p:cNvPr id="732" name="Google Shape;732;p33"/>
          <p:cNvCxnSpPr/>
          <p:nvPr/>
        </p:nvCxnSpPr>
        <p:spPr>
          <a:xfrm rot="10800000">
            <a:off x="6232724" y="25053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33" name="Google Shape;733;p33"/>
          <p:cNvCxnSpPr/>
          <p:nvPr/>
        </p:nvCxnSpPr>
        <p:spPr>
          <a:xfrm rot="10800000">
            <a:off x="2904993" y="3288858"/>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734" name="Google Shape;734;p33"/>
          <p:cNvCxnSpPr/>
          <p:nvPr/>
        </p:nvCxnSpPr>
        <p:spPr>
          <a:xfrm rot="10800000">
            <a:off x="3380980" y="3282958"/>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735" name="Google Shape;735;p33"/>
          <p:cNvCxnSpPr/>
          <p:nvPr/>
        </p:nvCxnSpPr>
        <p:spPr>
          <a:xfrm rot="10800000">
            <a:off x="5767774" y="3282945"/>
            <a:ext cx="0" cy="3189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34"/>
          <p:cNvSpPr txBox="1"/>
          <p:nvPr/>
        </p:nvSpPr>
        <p:spPr>
          <a:xfrm>
            <a:off x="664025" y="84025"/>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 LSTM</a:t>
            </a:r>
            <a:endParaRPr sz="1100"/>
          </a:p>
        </p:txBody>
      </p:sp>
      <p:sp>
        <p:nvSpPr>
          <p:cNvPr id="741" name="Google Shape;741;p34"/>
          <p:cNvSpPr txBox="1"/>
          <p:nvPr/>
        </p:nvSpPr>
        <p:spPr>
          <a:xfrm>
            <a:off x="4472325" y="84025"/>
            <a:ext cx="1941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 </a:t>
            </a:r>
            <a:r>
              <a:rPr lang="en" sz="1100">
                <a:solidFill>
                  <a:schemeClr val="dk1"/>
                </a:solidFill>
              </a:rPr>
              <a:t>LSTM / 1D-Conv</a:t>
            </a:r>
            <a:endParaRPr sz="1100"/>
          </a:p>
        </p:txBody>
      </p:sp>
      <p:sp>
        <p:nvSpPr>
          <p:cNvPr id="742" name="Google Shape;742;p34"/>
          <p:cNvSpPr txBox="1"/>
          <p:nvPr/>
        </p:nvSpPr>
        <p:spPr>
          <a:xfrm>
            <a:off x="4472325" y="2420400"/>
            <a:ext cx="33786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 Att-BiLSTM</a:t>
            </a:r>
            <a:endParaRPr sz="1100"/>
          </a:p>
        </p:txBody>
      </p:sp>
      <p:sp>
        <p:nvSpPr>
          <p:cNvPr id="743" name="Google Shape;743;p34"/>
          <p:cNvSpPr txBox="1"/>
          <p:nvPr/>
        </p:nvSpPr>
        <p:spPr>
          <a:xfrm>
            <a:off x="605200" y="2420400"/>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 BiLSTM</a:t>
            </a:r>
            <a:endParaRPr sz="1100"/>
          </a:p>
        </p:txBody>
      </p:sp>
      <p:pic>
        <p:nvPicPr>
          <p:cNvPr id="744" name="Google Shape;744;p34"/>
          <p:cNvPicPr preferRelativeResize="0"/>
          <p:nvPr/>
        </p:nvPicPr>
        <p:blipFill>
          <a:blip r:embed="rId3">
            <a:alphaModFix/>
          </a:blip>
          <a:stretch>
            <a:fillRect/>
          </a:stretch>
        </p:blipFill>
        <p:spPr>
          <a:xfrm>
            <a:off x="709600" y="348725"/>
            <a:ext cx="3071175" cy="1925250"/>
          </a:xfrm>
          <a:prstGeom prst="rect">
            <a:avLst/>
          </a:prstGeom>
          <a:noFill/>
          <a:ln>
            <a:noFill/>
          </a:ln>
        </p:spPr>
      </p:pic>
      <p:pic>
        <p:nvPicPr>
          <p:cNvPr id="745" name="Google Shape;745;p34"/>
          <p:cNvPicPr preferRelativeResize="0"/>
          <p:nvPr/>
        </p:nvPicPr>
        <p:blipFill>
          <a:blip r:embed="rId4">
            <a:alphaModFix/>
          </a:blip>
          <a:stretch>
            <a:fillRect/>
          </a:stretch>
        </p:blipFill>
        <p:spPr>
          <a:xfrm>
            <a:off x="4533100" y="331388"/>
            <a:ext cx="3728538" cy="1959924"/>
          </a:xfrm>
          <a:prstGeom prst="rect">
            <a:avLst/>
          </a:prstGeom>
          <a:noFill/>
          <a:ln>
            <a:noFill/>
          </a:ln>
        </p:spPr>
      </p:pic>
      <p:pic>
        <p:nvPicPr>
          <p:cNvPr id="746" name="Google Shape;746;p34"/>
          <p:cNvPicPr preferRelativeResize="0"/>
          <p:nvPr/>
        </p:nvPicPr>
        <p:blipFill>
          <a:blip r:embed="rId5">
            <a:alphaModFix/>
          </a:blip>
          <a:stretch>
            <a:fillRect/>
          </a:stretch>
        </p:blipFill>
        <p:spPr>
          <a:xfrm>
            <a:off x="4533100" y="2677500"/>
            <a:ext cx="3426453" cy="2399326"/>
          </a:xfrm>
          <a:prstGeom prst="rect">
            <a:avLst/>
          </a:prstGeom>
          <a:noFill/>
          <a:ln>
            <a:noFill/>
          </a:ln>
        </p:spPr>
      </p:pic>
      <p:pic>
        <p:nvPicPr>
          <p:cNvPr id="747" name="Google Shape;747;p34"/>
          <p:cNvPicPr preferRelativeResize="0"/>
          <p:nvPr/>
        </p:nvPicPr>
        <p:blipFill>
          <a:blip r:embed="rId6">
            <a:alphaModFix/>
          </a:blip>
          <a:stretch>
            <a:fillRect/>
          </a:stretch>
        </p:blipFill>
        <p:spPr>
          <a:xfrm>
            <a:off x="664025" y="2677500"/>
            <a:ext cx="3478224" cy="2399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35"/>
          <p:cNvSpPr/>
          <p:nvPr/>
        </p:nvSpPr>
        <p:spPr>
          <a:xfrm>
            <a:off x="1664625" y="2499245"/>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53" name="Google Shape;753;p35"/>
          <p:cNvSpPr/>
          <p:nvPr/>
        </p:nvSpPr>
        <p:spPr>
          <a:xfrm>
            <a:off x="2142076"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54" name="Google Shape;754;p35"/>
          <p:cNvCxnSpPr>
            <a:stCxn id="752" idx="3"/>
            <a:endCxn id="753" idx="1"/>
          </p:cNvCxnSpPr>
          <p:nvPr/>
        </p:nvCxnSpPr>
        <p:spPr>
          <a:xfrm>
            <a:off x="1927425" y="2732195"/>
            <a:ext cx="214800" cy="0"/>
          </a:xfrm>
          <a:prstGeom prst="straightConnector1">
            <a:avLst/>
          </a:prstGeom>
          <a:noFill/>
          <a:ln cap="flat" cmpd="sng" w="9525">
            <a:solidFill>
              <a:srgbClr val="000000"/>
            </a:solidFill>
            <a:prstDash val="solid"/>
            <a:round/>
            <a:headEnd len="med" w="med" type="none"/>
            <a:tailEnd len="med" w="med" type="triangle"/>
          </a:ln>
        </p:spPr>
      </p:cxnSp>
      <p:sp>
        <p:nvSpPr>
          <p:cNvPr id="755" name="Google Shape;755;p35"/>
          <p:cNvSpPr/>
          <p:nvPr/>
        </p:nvSpPr>
        <p:spPr>
          <a:xfrm>
            <a:off x="2619530"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56" name="Google Shape;756;p35"/>
          <p:cNvSpPr/>
          <p:nvPr/>
        </p:nvSpPr>
        <p:spPr>
          <a:xfrm>
            <a:off x="3099556"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57" name="Google Shape;757;p35"/>
          <p:cNvCxnSpPr>
            <a:stCxn id="755" idx="3"/>
            <a:endCxn id="756" idx="1"/>
          </p:cNvCxnSpPr>
          <p:nvPr/>
        </p:nvCxnSpPr>
        <p:spPr>
          <a:xfrm>
            <a:off x="2882330" y="2732270"/>
            <a:ext cx="217200" cy="0"/>
          </a:xfrm>
          <a:prstGeom prst="straightConnector1">
            <a:avLst/>
          </a:prstGeom>
          <a:noFill/>
          <a:ln cap="flat" cmpd="sng" w="9525">
            <a:solidFill>
              <a:srgbClr val="000000"/>
            </a:solidFill>
            <a:prstDash val="solid"/>
            <a:round/>
            <a:headEnd len="med" w="med" type="none"/>
            <a:tailEnd len="med" w="med" type="triangle"/>
          </a:ln>
        </p:spPr>
      </p:cxnSp>
      <p:cxnSp>
        <p:nvCxnSpPr>
          <p:cNvPr id="758" name="Google Shape;758;p35"/>
          <p:cNvCxnSpPr>
            <a:stCxn id="753" idx="3"/>
            <a:endCxn id="755" idx="1"/>
          </p:cNvCxnSpPr>
          <p:nvPr/>
        </p:nvCxnSpPr>
        <p:spPr>
          <a:xfrm>
            <a:off x="2404876" y="2732270"/>
            <a:ext cx="214800" cy="0"/>
          </a:xfrm>
          <a:prstGeom prst="straightConnector1">
            <a:avLst/>
          </a:prstGeom>
          <a:noFill/>
          <a:ln cap="flat" cmpd="sng" w="9525">
            <a:solidFill>
              <a:srgbClr val="000000"/>
            </a:solidFill>
            <a:prstDash val="solid"/>
            <a:round/>
            <a:headEnd len="med" w="med" type="none"/>
            <a:tailEnd len="med" w="med" type="triangle"/>
          </a:ln>
        </p:spPr>
      </p:cxnSp>
      <p:sp>
        <p:nvSpPr>
          <p:cNvPr id="759" name="Google Shape;759;p35"/>
          <p:cNvSpPr/>
          <p:nvPr/>
        </p:nvSpPr>
        <p:spPr>
          <a:xfrm>
            <a:off x="3573895"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60" name="Google Shape;760;p35"/>
          <p:cNvCxnSpPr>
            <a:stCxn id="756" idx="3"/>
            <a:endCxn id="759" idx="1"/>
          </p:cNvCxnSpPr>
          <p:nvPr/>
        </p:nvCxnSpPr>
        <p:spPr>
          <a:xfrm>
            <a:off x="3362356" y="2732270"/>
            <a:ext cx="211500" cy="0"/>
          </a:xfrm>
          <a:prstGeom prst="straightConnector1">
            <a:avLst/>
          </a:prstGeom>
          <a:noFill/>
          <a:ln cap="flat" cmpd="sng" w="9525">
            <a:solidFill>
              <a:srgbClr val="000000"/>
            </a:solidFill>
            <a:prstDash val="solid"/>
            <a:round/>
            <a:headEnd len="med" w="med" type="none"/>
            <a:tailEnd len="med" w="med" type="triangle"/>
          </a:ln>
        </p:spPr>
      </p:cxnSp>
      <p:sp>
        <p:nvSpPr>
          <p:cNvPr id="761" name="Google Shape;761;p35"/>
          <p:cNvSpPr/>
          <p:nvPr/>
        </p:nvSpPr>
        <p:spPr>
          <a:xfrm>
            <a:off x="4048224"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62" name="Google Shape;762;p35"/>
          <p:cNvSpPr/>
          <p:nvPr/>
        </p:nvSpPr>
        <p:spPr>
          <a:xfrm>
            <a:off x="4522538" y="2499245"/>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63" name="Google Shape;763;p35"/>
          <p:cNvCxnSpPr>
            <a:stCxn id="761" idx="3"/>
            <a:endCxn id="762" idx="1"/>
          </p:cNvCxnSpPr>
          <p:nvPr/>
        </p:nvCxnSpPr>
        <p:spPr>
          <a:xfrm>
            <a:off x="4311024" y="27322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764" name="Google Shape;764;p35"/>
          <p:cNvCxnSpPr>
            <a:stCxn id="759" idx="3"/>
            <a:endCxn id="761" idx="1"/>
          </p:cNvCxnSpPr>
          <p:nvPr/>
        </p:nvCxnSpPr>
        <p:spPr>
          <a:xfrm>
            <a:off x="3836695" y="27322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765" name="Google Shape;765;p35"/>
          <p:cNvCxnSpPr/>
          <p:nvPr/>
        </p:nvCxnSpPr>
        <p:spPr>
          <a:xfrm rot="10800000">
            <a:off x="6076799" y="21802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66" name="Google Shape;766;p35"/>
          <p:cNvCxnSpPr>
            <a:stCxn id="767" idx="0"/>
            <a:endCxn id="752" idx="2"/>
          </p:cNvCxnSpPr>
          <p:nvPr/>
        </p:nvCxnSpPr>
        <p:spPr>
          <a:xfrm rot="10800000">
            <a:off x="1796025"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767" name="Google Shape;767;p35"/>
          <p:cNvSpPr/>
          <p:nvPr/>
        </p:nvSpPr>
        <p:spPr>
          <a:xfrm>
            <a:off x="1664625" y="3380875"/>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5"/>
          <p:cNvSpPr txBox="1"/>
          <p:nvPr/>
        </p:nvSpPr>
        <p:spPr>
          <a:xfrm>
            <a:off x="1558425"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69" name="Google Shape;769;p35"/>
          <p:cNvSpPr/>
          <p:nvPr/>
        </p:nvSpPr>
        <p:spPr>
          <a:xfrm>
            <a:off x="1665663" y="1858425"/>
            <a:ext cx="4582800" cy="318900"/>
          </a:xfrm>
          <a:prstGeom prst="rect">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770" name="Google Shape;770;p35"/>
          <p:cNvSpPr/>
          <p:nvPr/>
        </p:nvSpPr>
        <p:spPr>
          <a:xfrm>
            <a:off x="1664613" y="1394050"/>
            <a:ext cx="4583700" cy="318900"/>
          </a:xfrm>
          <a:prstGeom prst="rect">
            <a:avLst/>
          </a:prstGeom>
          <a:solidFill>
            <a:srgbClr val="EE787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771" name="Google Shape;771;p35"/>
          <p:cNvSpPr/>
          <p:nvPr/>
        </p:nvSpPr>
        <p:spPr>
          <a:xfrm>
            <a:off x="4996870" y="2499283"/>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72" name="Google Shape;772;p35"/>
          <p:cNvCxnSpPr>
            <a:endCxn id="771" idx="1"/>
          </p:cNvCxnSpPr>
          <p:nvPr/>
        </p:nvCxnSpPr>
        <p:spPr>
          <a:xfrm>
            <a:off x="4785370" y="2732233"/>
            <a:ext cx="211500" cy="0"/>
          </a:xfrm>
          <a:prstGeom prst="straightConnector1">
            <a:avLst/>
          </a:prstGeom>
          <a:noFill/>
          <a:ln cap="flat" cmpd="sng" w="9525">
            <a:solidFill>
              <a:srgbClr val="000000"/>
            </a:solidFill>
            <a:prstDash val="solid"/>
            <a:round/>
            <a:headEnd len="med" w="med" type="none"/>
            <a:tailEnd len="med" w="med" type="triangle"/>
          </a:ln>
        </p:spPr>
      </p:cxnSp>
      <p:sp>
        <p:nvSpPr>
          <p:cNvPr id="773" name="Google Shape;773;p35"/>
          <p:cNvSpPr/>
          <p:nvPr/>
        </p:nvSpPr>
        <p:spPr>
          <a:xfrm>
            <a:off x="5471199" y="2499283"/>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74" name="Google Shape;774;p35"/>
          <p:cNvSpPr/>
          <p:nvPr/>
        </p:nvSpPr>
        <p:spPr>
          <a:xfrm>
            <a:off x="5945513" y="2499208"/>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75" name="Google Shape;775;p35"/>
          <p:cNvCxnSpPr>
            <a:stCxn id="773" idx="3"/>
            <a:endCxn id="774" idx="1"/>
          </p:cNvCxnSpPr>
          <p:nvPr/>
        </p:nvCxnSpPr>
        <p:spPr>
          <a:xfrm>
            <a:off x="5733999" y="27322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776" name="Google Shape;776;p35"/>
          <p:cNvCxnSpPr>
            <a:stCxn id="771" idx="3"/>
            <a:endCxn id="773" idx="1"/>
          </p:cNvCxnSpPr>
          <p:nvPr/>
        </p:nvCxnSpPr>
        <p:spPr>
          <a:xfrm>
            <a:off x="5259670" y="27322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777" name="Google Shape;777;p35"/>
          <p:cNvCxnSpPr>
            <a:stCxn id="778" idx="0"/>
          </p:cNvCxnSpPr>
          <p:nvPr/>
        </p:nvCxnSpPr>
        <p:spPr>
          <a:xfrm rot="10800000">
            <a:off x="2273475"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778" name="Google Shape;778;p35"/>
          <p:cNvSpPr/>
          <p:nvPr/>
        </p:nvSpPr>
        <p:spPr>
          <a:xfrm>
            <a:off x="2142075" y="3380875"/>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5"/>
          <p:cNvSpPr txBox="1"/>
          <p:nvPr/>
        </p:nvSpPr>
        <p:spPr>
          <a:xfrm>
            <a:off x="2035875"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780" name="Google Shape;780;p35"/>
          <p:cNvCxnSpPr>
            <a:stCxn id="781" idx="0"/>
          </p:cNvCxnSpPr>
          <p:nvPr/>
        </p:nvCxnSpPr>
        <p:spPr>
          <a:xfrm rot="10800000">
            <a:off x="2752200"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781" name="Google Shape;781;p35"/>
          <p:cNvSpPr/>
          <p:nvPr/>
        </p:nvSpPr>
        <p:spPr>
          <a:xfrm>
            <a:off x="2620800" y="3380875"/>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txBox="1"/>
          <p:nvPr/>
        </p:nvSpPr>
        <p:spPr>
          <a:xfrm>
            <a:off x="2514600"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783" name="Google Shape;783;p35"/>
          <p:cNvCxnSpPr>
            <a:stCxn id="784" idx="0"/>
          </p:cNvCxnSpPr>
          <p:nvPr/>
        </p:nvCxnSpPr>
        <p:spPr>
          <a:xfrm rot="10800000">
            <a:off x="3229650"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784" name="Google Shape;784;p35"/>
          <p:cNvSpPr/>
          <p:nvPr/>
        </p:nvSpPr>
        <p:spPr>
          <a:xfrm>
            <a:off x="3098250" y="3380875"/>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5"/>
          <p:cNvSpPr txBox="1"/>
          <p:nvPr/>
        </p:nvSpPr>
        <p:spPr>
          <a:xfrm>
            <a:off x="2992050"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786" name="Google Shape;786;p35"/>
          <p:cNvCxnSpPr>
            <a:stCxn id="787" idx="0"/>
          </p:cNvCxnSpPr>
          <p:nvPr/>
        </p:nvCxnSpPr>
        <p:spPr>
          <a:xfrm rot="10800000">
            <a:off x="3708375"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787" name="Google Shape;787;p35"/>
          <p:cNvSpPr/>
          <p:nvPr/>
        </p:nvSpPr>
        <p:spPr>
          <a:xfrm>
            <a:off x="3576975" y="3380875"/>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txBox="1"/>
          <p:nvPr/>
        </p:nvSpPr>
        <p:spPr>
          <a:xfrm>
            <a:off x="3470775"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789" name="Google Shape;789;p35"/>
          <p:cNvCxnSpPr>
            <a:stCxn id="790" idx="0"/>
          </p:cNvCxnSpPr>
          <p:nvPr/>
        </p:nvCxnSpPr>
        <p:spPr>
          <a:xfrm rot="10800000">
            <a:off x="4185825"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790" name="Google Shape;790;p35"/>
          <p:cNvSpPr/>
          <p:nvPr/>
        </p:nvSpPr>
        <p:spPr>
          <a:xfrm>
            <a:off x="4054425" y="3380875"/>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txBox="1"/>
          <p:nvPr/>
        </p:nvSpPr>
        <p:spPr>
          <a:xfrm>
            <a:off x="3948225"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792" name="Google Shape;792;p35"/>
          <p:cNvCxnSpPr>
            <a:stCxn id="793" idx="0"/>
          </p:cNvCxnSpPr>
          <p:nvPr/>
        </p:nvCxnSpPr>
        <p:spPr>
          <a:xfrm rot="10800000">
            <a:off x="4664550" y="2966550"/>
            <a:ext cx="0" cy="415800"/>
          </a:xfrm>
          <a:prstGeom prst="straightConnector1">
            <a:avLst/>
          </a:prstGeom>
          <a:noFill/>
          <a:ln cap="flat" cmpd="sng" w="19050">
            <a:solidFill>
              <a:srgbClr val="000000"/>
            </a:solidFill>
            <a:prstDash val="solid"/>
            <a:round/>
            <a:headEnd len="med" w="med" type="none"/>
            <a:tailEnd len="med" w="med" type="triangle"/>
          </a:ln>
        </p:spPr>
      </p:cxnSp>
      <p:sp>
        <p:nvSpPr>
          <p:cNvPr id="793" name="Google Shape;793;p35"/>
          <p:cNvSpPr/>
          <p:nvPr/>
        </p:nvSpPr>
        <p:spPr>
          <a:xfrm>
            <a:off x="4533150" y="3382350"/>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5"/>
          <p:cNvSpPr txBox="1"/>
          <p:nvPr/>
        </p:nvSpPr>
        <p:spPr>
          <a:xfrm>
            <a:off x="4426950" y="3583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795" name="Google Shape;795;p35"/>
          <p:cNvCxnSpPr>
            <a:stCxn id="796" idx="0"/>
          </p:cNvCxnSpPr>
          <p:nvPr/>
        </p:nvCxnSpPr>
        <p:spPr>
          <a:xfrm rot="10800000">
            <a:off x="5142000" y="2966550"/>
            <a:ext cx="0" cy="415800"/>
          </a:xfrm>
          <a:prstGeom prst="straightConnector1">
            <a:avLst/>
          </a:prstGeom>
          <a:noFill/>
          <a:ln cap="flat" cmpd="sng" w="19050">
            <a:solidFill>
              <a:srgbClr val="000000"/>
            </a:solidFill>
            <a:prstDash val="solid"/>
            <a:round/>
            <a:headEnd len="med" w="med" type="none"/>
            <a:tailEnd len="med" w="med" type="triangle"/>
          </a:ln>
        </p:spPr>
      </p:cxnSp>
      <p:sp>
        <p:nvSpPr>
          <p:cNvPr id="796" name="Google Shape;796;p35"/>
          <p:cNvSpPr/>
          <p:nvPr/>
        </p:nvSpPr>
        <p:spPr>
          <a:xfrm>
            <a:off x="5010600" y="3382350"/>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5"/>
          <p:cNvSpPr txBox="1"/>
          <p:nvPr/>
        </p:nvSpPr>
        <p:spPr>
          <a:xfrm>
            <a:off x="4904400" y="3583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798" name="Google Shape;798;p35"/>
          <p:cNvCxnSpPr>
            <a:stCxn id="799" idx="0"/>
          </p:cNvCxnSpPr>
          <p:nvPr/>
        </p:nvCxnSpPr>
        <p:spPr>
          <a:xfrm rot="10800000">
            <a:off x="5620725" y="2966550"/>
            <a:ext cx="0" cy="415800"/>
          </a:xfrm>
          <a:prstGeom prst="straightConnector1">
            <a:avLst/>
          </a:prstGeom>
          <a:noFill/>
          <a:ln cap="flat" cmpd="sng" w="19050">
            <a:solidFill>
              <a:srgbClr val="000000"/>
            </a:solidFill>
            <a:prstDash val="solid"/>
            <a:round/>
            <a:headEnd len="med" w="med" type="none"/>
            <a:tailEnd len="med" w="med" type="triangle"/>
          </a:ln>
        </p:spPr>
      </p:cxnSp>
      <p:sp>
        <p:nvSpPr>
          <p:cNvPr id="799" name="Google Shape;799;p35"/>
          <p:cNvSpPr/>
          <p:nvPr/>
        </p:nvSpPr>
        <p:spPr>
          <a:xfrm>
            <a:off x="5489325" y="3382350"/>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5"/>
          <p:cNvSpPr txBox="1"/>
          <p:nvPr/>
        </p:nvSpPr>
        <p:spPr>
          <a:xfrm>
            <a:off x="5383125" y="3583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801" name="Google Shape;801;p35"/>
          <p:cNvCxnSpPr>
            <a:stCxn id="802" idx="0"/>
          </p:cNvCxnSpPr>
          <p:nvPr/>
        </p:nvCxnSpPr>
        <p:spPr>
          <a:xfrm rot="10800000">
            <a:off x="6098175" y="2966550"/>
            <a:ext cx="0" cy="415800"/>
          </a:xfrm>
          <a:prstGeom prst="straightConnector1">
            <a:avLst/>
          </a:prstGeom>
          <a:noFill/>
          <a:ln cap="flat" cmpd="sng" w="19050">
            <a:solidFill>
              <a:srgbClr val="000000"/>
            </a:solidFill>
            <a:prstDash val="solid"/>
            <a:round/>
            <a:headEnd len="med" w="med" type="none"/>
            <a:tailEnd len="med" w="med" type="triangle"/>
          </a:ln>
        </p:spPr>
      </p:cxnSp>
      <p:sp>
        <p:nvSpPr>
          <p:cNvPr id="802" name="Google Shape;802;p35"/>
          <p:cNvSpPr/>
          <p:nvPr/>
        </p:nvSpPr>
        <p:spPr>
          <a:xfrm>
            <a:off x="5966775" y="3382350"/>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5"/>
          <p:cNvSpPr txBox="1"/>
          <p:nvPr/>
        </p:nvSpPr>
        <p:spPr>
          <a:xfrm>
            <a:off x="5860575" y="3583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36"/>
          <p:cNvSpPr/>
          <p:nvPr/>
        </p:nvSpPr>
        <p:spPr>
          <a:xfrm>
            <a:off x="1664625" y="2499245"/>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09" name="Google Shape;809;p36"/>
          <p:cNvSpPr/>
          <p:nvPr/>
        </p:nvSpPr>
        <p:spPr>
          <a:xfrm>
            <a:off x="2142076"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10" name="Google Shape;810;p36"/>
          <p:cNvCxnSpPr>
            <a:stCxn id="808" idx="3"/>
            <a:endCxn id="809" idx="1"/>
          </p:cNvCxnSpPr>
          <p:nvPr/>
        </p:nvCxnSpPr>
        <p:spPr>
          <a:xfrm>
            <a:off x="1927425" y="27321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811" name="Google Shape;811;p36"/>
          <p:cNvSpPr/>
          <p:nvPr/>
        </p:nvSpPr>
        <p:spPr>
          <a:xfrm>
            <a:off x="2619530"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12" name="Google Shape;812;p36"/>
          <p:cNvSpPr/>
          <p:nvPr/>
        </p:nvSpPr>
        <p:spPr>
          <a:xfrm>
            <a:off x="3099556"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13" name="Google Shape;813;p36"/>
          <p:cNvCxnSpPr>
            <a:stCxn id="811" idx="3"/>
            <a:endCxn id="812" idx="1"/>
          </p:cNvCxnSpPr>
          <p:nvPr/>
        </p:nvCxnSpPr>
        <p:spPr>
          <a:xfrm>
            <a:off x="2882330" y="2732270"/>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814" name="Google Shape;814;p36"/>
          <p:cNvCxnSpPr>
            <a:stCxn id="809" idx="3"/>
            <a:endCxn id="811" idx="1"/>
          </p:cNvCxnSpPr>
          <p:nvPr/>
        </p:nvCxnSpPr>
        <p:spPr>
          <a:xfrm>
            <a:off x="2404876" y="273227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815" name="Google Shape;815;p36"/>
          <p:cNvSpPr/>
          <p:nvPr/>
        </p:nvSpPr>
        <p:spPr>
          <a:xfrm>
            <a:off x="3573895"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16" name="Google Shape;816;p36"/>
          <p:cNvCxnSpPr>
            <a:stCxn id="812" idx="3"/>
            <a:endCxn id="815" idx="1"/>
          </p:cNvCxnSpPr>
          <p:nvPr/>
        </p:nvCxnSpPr>
        <p:spPr>
          <a:xfrm>
            <a:off x="3362356" y="2732270"/>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817" name="Google Shape;817;p36"/>
          <p:cNvSpPr/>
          <p:nvPr/>
        </p:nvSpPr>
        <p:spPr>
          <a:xfrm>
            <a:off x="4048224"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18" name="Google Shape;818;p36"/>
          <p:cNvSpPr/>
          <p:nvPr/>
        </p:nvSpPr>
        <p:spPr>
          <a:xfrm>
            <a:off x="4522538" y="2499245"/>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19" name="Google Shape;819;p36"/>
          <p:cNvCxnSpPr>
            <a:stCxn id="817" idx="3"/>
            <a:endCxn id="818" idx="1"/>
          </p:cNvCxnSpPr>
          <p:nvPr/>
        </p:nvCxnSpPr>
        <p:spPr>
          <a:xfrm>
            <a:off x="4311024" y="27322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820" name="Google Shape;820;p36"/>
          <p:cNvCxnSpPr>
            <a:stCxn id="815" idx="3"/>
            <a:endCxn id="817" idx="1"/>
          </p:cNvCxnSpPr>
          <p:nvPr/>
        </p:nvCxnSpPr>
        <p:spPr>
          <a:xfrm>
            <a:off x="3836695" y="27322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821" name="Google Shape;821;p36"/>
          <p:cNvCxnSpPr/>
          <p:nvPr/>
        </p:nvCxnSpPr>
        <p:spPr>
          <a:xfrm rot="10800000">
            <a:off x="6076799" y="21802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22" name="Google Shape;822;p36"/>
          <p:cNvCxnSpPr>
            <a:stCxn id="823" idx="0"/>
            <a:endCxn id="808" idx="2"/>
          </p:cNvCxnSpPr>
          <p:nvPr/>
        </p:nvCxnSpPr>
        <p:spPr>
          <a:xfrm rot="10800000">
            <a:off x="1796013" y="2965076"/>
            <a:ext cx="0" cy="783300"/>
          </a:xfrm>
          <a:prstGeom prst="straightConnector1">
            <a:avLst/>
          </a:prstGeom>
          <a:noFill/>
          <a:ln cap="flat" cmpd="sng" w="19050">
            <a:solidFill>
              <a:srgbClr val="000000"/>
            </a:solidFill>
            <a:prstDash val="solid"/>
            <a:round/>
            <a:headEnd len="med" w="med" type="none"/>
            <a:tailEnd len="med" w="med" type="triangle"/>
          </a:ln>
        </p:spPr>
      </p:cxnSp>
      <p:sp>
        <p:nvSpPr>
          <p:cNvPr id="823" name="Google Shape;823;p36"/>
          <p:cNvSpPr/>
          <p:nvPr/>
        </p:nvSpPr>
        <p:spPr>
          <a:xfrm>
            <a:off x="1664613" y="3748376"/>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4" name="Google Shape;824;p36"/>
          <p:cNvCxnSpPr>
            <a:stCxn id="825" idx="0"/>
            <a:endCxn id="809" idx="2"/>
          </p:cNvCxnSpPr>
          <p:nvPr/>
        </p:nvCxnSpPr>
        <p:spPr>
          <a:xfrm rot="10800000">
            <a:off x="2273338" y="2965226"/>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825" name="Google Shape;825;p36"/>
          <p:cNvSpPr/>
          <p:nvPr/>
        </p:nvSpPr>
        <p:spPr>
          <a:xfrm>
            <a:off x="2142838" y="3748526"/>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6" name="Google Shape;826;p36"/>
          <p:cNvCxnSpPr>
            <a:stCxn id="827" idx="0"/>
            <a:endCxn id="811" idx="2"/>
          </p:cNvCxnSpPr>
          <p:nvPr/>
        </p:nvCxnSpPr>
        <p:spPr>
          <a:xfrm rot="10800000">
            <a:off x="2750875" y="2965226"/>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827" name="Google Shape;827;p36"/>
          <p:cNvSpPr/>
          <p:nvPr/>
        </p:nvSpPr>
        <p:spPr>
          <a:xfrm>
            <a:off x="2619775" y="3748526"/>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8" name="Google Shape;828;p36"/>
          <p:cNvCxnSpPr>
            <a:stCxn id="829" idx="0"/>
            <a:endCxn id="812" idx="2"/>
          </p:cNvCxnSpPr>
          <p:nvPr/>
        </p:nvCxnSpPr>
        <p:spPr>
          <a:xfrm rot="10800000">
            <a:off x="3231038" y="2965226"/>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829" name="Google Shape;829;p36"/>
          <p:cNvSpPr/>
          <p:nvPr/>
        </p:nvSpPr>
        <p:spPr>
          <a:xfrm>
            <a:off x="3101138" y="3748526"/>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0" name="Google Shape;830;p36"/>
          <p:cNvCxnSpPr>
            <a:stCxn id="831" idx="0"/>
            <a:endCxn id="815" idx="2"/>
          </p:cNvCxnSpPr>
          <p:nvPr/>
        </p:nvCxnSpPr>
        <p:spPr>
          <a:xfrm flipH="1" rot="10800000">
            <a:off x="3702463" y="2965226"/>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831" name="Google Shape;831;p36"/>
          <p:cNvSpPr/>
          <p:nvPr/>
        </p:nvSpPr>
        <p:spPr>
          <a:xfrm>
            <a:off x="3571063" y="3748526"/>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2" name="Google Shape;832;p36"/>
          <p:cNvCxnSpPr>
            <a:stCxn id="833" idx="0"/>
            <a:endCxn id="817" idx="2"/>
          </p:cNvCxnSpPr>
          <p:nvPr/>
        </p:nvCxnSpPr>
        <p:spPr>
          <a:xfrm rot="10800000">
            <a:off x="4179725" y="296522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833" name="Google Shape;833;p36"/>
          <p:cNvSpPr/>
          <p:nvPr/>
        </p:nvSpPr>
        <p:spPr>
          <a:xfrm>
            <a:off x="4051325" y="3748526"/>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4" name="Google Shape;834;p36"/>
          <p:cNvCxnSpPr>
            <a:stCxn id="835" idx="0"/>
            <a:endCxn id="818" idx="2"/>
          </p:cNvCxnSpPr>
          <p:nvPr/>
        </p:nvCxnSpPr>
        <p:spPr>
          <a:xfrm rot="10800000">
            <a:off x="4654075" y="296507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835" name="Google Shape;835;p36"/>
          <p:cNvSpPr/>
          <p:nvPr/>
        </p:nvSpPr>
        <p:spPr>
          <a:xfrm>
            <a:off x="4525675" y="3748376"/>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6"/>
          <p:cNvSpPr txBox="1"/>
          <p:nvPr/>
        </p:nvSpPr>
        <p:spPr>
          <a:xfrm>
            <a:off x="2036638"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37" name="Google Shape;837;p36"/>
          <p:cNvSpPr txBox="1"/>
          <p:nvPr/>
        </p:nvSpPr>
        <p:spPr>
          <a:xfrm>
            <a:off x="155862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38" name="Google Shape;838;p36"/>
          <p:cNvSpPr txBox="1"/>
          <p:nvPr/>
        </p:nvSpPr>
        <p:spPr>
          <a:xfrm>
            <a:off x="2989213"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39" name="Google Shape;839;p36"/>
          <p:cNvSpPr txBox="1"/>
          <p:nvPr/>
        </p:nvSpPr>
        <p:spPr>
          <a:xfrm>
            <a:off x="251577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40" name="Google Shape;840;p36"/>
          <p:cNvSpPr txBox="1"/>
          <p:nvPr/>
        </p:nvSpPr>
        <p:spPr>
          <a:xfrm>
            <a:off x="347002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41" name="Google Shape;841;p36"/>
          <p:cNvSpPr txBox="1"/>
          <p:nvPr/>
        </p:nvSpPr>
        <p:spPr>
          <a:xfrm>
            <a:off x="394217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42" name="Google Shape;842;p36"/>
          <p:cNvSpPr txBox="1"/>
          <p:nvPr/>
        </p:nvSpPr>
        <p:spPr>
          <a:xfrm>
            <a:off x="4417250" y="38605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43" name="Google Shape;843;p36"/>
          <p:cNvSpPr/>
          <p:nvPr/>
        </p:nvSpPr>
        <p:spPr>
          <a:xfrm>
            <a:off x="1665663" y="1858425"/>
            <a:ext cx="5919600" cy="318900"/>
          </a:xfrm>
          <a:prstGeom prst="rect">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844" name="Google Shape;844;p36"/>
          <p:cNvSpPr/>
          <p:nvPr/>
        </p:nvSpPr>
        <p:spPr>
          <a:xfrm>
            <a:off x="1664613" y="1394050"/>
            <a:ext cx="5919600" cy="318900"/>
          </a:xfrm>
          <a:prstGeom prst="rect">
            <a:avLst/>
          </a:prstGeom>
          <a:solidFill>
            <a:srgbClr val="EE787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845" name="Google Shape;845;p36"/>
          <p:cNvSpPr/>
          <p:nvPr/>
        </p:nvSpPr>
        <p:spPr>
          <a:xfrm>
            <a:off x="4996870" y="2499283"/>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46" name="Google Shape;846;p36"/>
          <p:cNvCxnSpPr>
            <a:endCxn id="845" idx="1"/>
          </p:cNvCxnSpPr>
          <p:nvPr/>
        </p:nvCxnSpPr>
        <p:spPr>
          <a:xfrm>
            <a:off x="4785370" y="2732233"/>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847" name="Google Shape;847;p36"/>
          <p:cNvSpPr/>
          <p:nvPr/>
        </p:nvSpPr>
        <p:spPr>
          <a:xfrm>
            <a:off x="5471199" y="2499283"/>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48" name="Google Shape;848;p36"/>
          <p:cNvSpPr/>
          <p:nvPr/>
        </p:nvSpPr>
        <p:spPr>
          <a:xfrm>
            <a:off x="5945513" y="2499208"/>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49" name="Google Shape;849;p36"/>
          <p:cNvCxnSpPr>
            <a:stCxn id="847" idx="3"/>
            <a:endCxn id="848" idx="1"/>
          </p:cNvCxnSpPr>
          <p:nvPr/>
        </p:nvCxnSpPr>
        <p:spPr>
          <a:xfrm>
            <a:off x="5733999" y="27322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850" name="Google Shape;850;p36"/>
          <p:cNvCxnSpPr>
            <a:stCxn id="845" idx="3"/>
            <a:endCxn id="847" idx="1"/>
          </p:cNvCxnSpPr>
          <p:nvPr/>
        </p:nvCxnSpPr>
        <p:spPr>
          <a:xfrm>
            <a:off x="5259670" y="27322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851" name="Google Shape;851;p36"/>
          <p:cNvCxnSpPr>
            <a:stCxn id="852" idx="0"/>
            <a:endCxn id="845" idx="2"/>
          </p:cNvCxnSpPr>
          <p:nvPr/>
        </p:nvCxnSpPr>
        <p:spPr>
          <a:xfrm flipH="1" rot="10800000">
            <a:off x="5126950" y="296511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852" name="Google Shape;852;p36"/>
          <p:cNvSpPr/>
          <p:nvPr/>
        </p:nvSpPr>
        <p:spPr>
          <a:xfrm>
            <a:off x="4995550" y="3748413"/>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3" name="Google Shape;853;p36"/>
          <p:cNvCxnSpPr>
            <a:stCxn id="854" idx="0"/>
            <a:endCxn id="847" idx="2"/>
          </p:cNvCxnSpPr>
          <p:nvPr/>
        </p:nvCxnSpPr>
        <p:spPr>
          <a:xfrm rot="10800000">
            <a:off x="5602713" y="2965113"/>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854" name="Google Shape;854;p36"/>
          <p:cNvSpPr/>
          <p:nvPr/>
        </p:nvSpPr>
        <p:spPr>
          <a:xfrm>
            <a:off x="5475813" y="3748413"/>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5" name="Google Shape;855;p36"/>
          <p:cNvCxnSpPr>
            <a:stCxn id="856" idx="0"/>
            <a:endCxn id="848" idx="2"/>
          </p:cNvCxnSpPr>
          <p:nvPr/>
        </p:nvCxnSpPr>
        <p:spPr>
          <a:xfrm flipH="1" rot="10800000">
            <a:off x="6075650" y="296496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856" name="Google Shape;856;p36"/>
          <p:cNvSpPr/>
          <p:nvPr/>
        </p:nvSpPr>
        <p:spPr>
          <a:xfrm>
            <a:off x="5944250" y="3748263"/>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txBox="1"/>
          <p:nvPr/>
        </p:nvSpPr>
        <p:spPr>
          <a:xfrm>
            <a:off x="4894538"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58" name="Google Shape;858;p36"/>
          <p:cNvSpPr txBox="1"/>
          <p:nvPr/>
        </p:nvSpPr>
        <p:spPr>
          <a:xfrm>
            <a:off x="5363713"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59" name="Google Shape;859;p36"/>
          <p:cNvSpPr txBox="1"/>
          <p:nvPr/>
        </p:nvSpPr>
        <p:spPr>
          <a:xfrm>
            <a:off x="5844688"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60" name="Google Shape;860;p36"/>
          <p:cNvSpPr/>
          <p:nvPr/>
        </p:nvSpPr>
        <p:spPr>
          <a:xfrm>
            <a:off x="6682663" y="2572825"/>
            <a:ext cx="902700" cy="318900"/>
          </a:xfrm>
          <a:prstGeom prst="rect">
            <a:avLst/>
          </a:prstGeom>
          <a:solidFill>
            <a:srgbClr val="A7F36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861" name="Google Shape;861;p36"/>
          <p:cNvCxnSpPr/>
          <p:nvPr/>
        </p:nvCxnSpPr>
        <p:spPr>
          <a:xfrm flipH="1" rot="10800000">
            <a:off x="1798488" y="2899150"/>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862" name="Google Shape;862;p36"/>
          <p:cNvCxnSpPr/>
          <p:nvPr/>
        </p:nvCxnSpPr>
        <p:spPr>
          <a:xfrm flipH="1" rot="10800000">
            <a:off x="2273338" y="2899125"/>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863" name="Google Shape;863;p36"/>
          <p:cNvCxnSpPr/>
          <p:nvPr/>
        </p:nvCxnSpPr>
        <p:spPr>
          <a:xfrm flipH="1" rot="10800000">
            <a:off x="2750963" y="2899075"/>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864" name="Google Shape;864;p36"/>
          <p:cNvCxnSpPr/>
          <p:nvPr/>
        </p:nvCxnSpPr>
        <p:spPr>
          <a:xfrm flipH="1" rot="10800000">
            <a:off x="3236388" y="2898938"/>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865" name="Google Shape;865;p36"/>
          <p:cNvCxnSpPr/>
          <p:nvPr/>
        </p:nvCxnSpPr>
        <p:spPr>
          <a:xfrm flipH="1" rot="10800000">
            <a:off x="3710738" y="2899163"/>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866" name="Google Shape;866;p36"/>
          <p:cNvCxnSpPr/>
          <p:nvPr/>
        </p:nvCxnSpPr>
        <p:spPr>
          <a:xfrm flipH="1" rot="10800000">
            <a:off x="4175088" y="2897650"/>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867" name="Google Shape;867;p36"/>
          <p:cNvCxnSpPr/>
          <p:nvPr/>
        </p:nvCxnSpPr>
        <p:spPr>
          <a:xfrm flipH="1" rot="10800000">
            <a:off x="4660588" y="2897550"/>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868" name="Google Shape;868;p36"/>
          <p:cNvCxnSpPr/>
          <p:nvPr/>
        </p:nvCxnSpPr>
        <p:spPr>
          <a:xfrm flipH="1" rot="10800000">
            <a:off x="5133238" y="2897600"/>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869" name="Google Shape;869;p36"/>
          <p:cNvCxnSpPr/>
          <p:nvPr/>
        </p:nvCxnSpPr>
        <p:spPr>
          <a:xfrm flipH="1" rot="10800000">
            <a:off x="5597938" y="2897600"/>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870" name="Google Shape;870;p36"/>
          <p:cNvCxnSpPr/>
          <p:nvPr/>
        </p:nvCxnSpPr>
        <p:spPr>
          <a:xfrm flipH="1" rot="10800000">
            <a:off x="6075538" y="2897600"/>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871" name="Google Shape;871;p36"/>
          <p:cNvCxnSpPr/>
          <p:nvPr/>
        </p:nvCxnSpPr>
        <p:spPr>
          <a:xfrm flipH="1" rot="10800000">
            <a:off x="7134024" y="2185820"/>
            <a:ext cx="1500" cy="387000"/>
          </a:xfrm>
          <a:prstGeom prst="straightConnector1">
            <a:avLst/>
          </a:prstGeom>
          <a:noFill/>
          <a:ln cap="flat" cmpd="sng" w="19050">
            <a:solidFill>
              <a:srgbClr val="000000"/>
            </a:solidFill>
            <a:prstDash val="solid"/>
            <a:round/>
            <a:headEnd len="med" w="med" type="none"/>
            <a:tailEnd len="med" w="med" type="triangle"/>
          </a:ln>
        </p:spPr>
      </p:cxnSp>
      <p:cxnSp>
        <p:nvCxnSpPr>
          <p:cNvPr id="872" name="Google Shape;872;p36"/>
          <p:cNvCxnSpPr/>
          <p:nvPr/>
        </p:nvCxnSpPr>
        <p:spPr>
          <a:xfrm rot="10800000">
            <a:off x="5607224" y="218887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73" name="Google Shape;873;p36"/>
          <p:cNvCxnSpPr>
            <a:stCxn id="845" idx="0"/>
          </p:cNvCxnSpPr>
          <p:nvPr/>
        </p:nvCxnSpPr>
        <p:spPr>
          <a:xfrm rot="10800000">
            <a:off x="5126770" y="2177383"/>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874" name="Google Shape;874;p36"/>
          <p:cNvCxnSpPr>
            <a:stCxn id="818" idx="0"/>
          </p:cNvCxnSpPr>
          <p:nvPr/>
        </p:nvCxnSpPr>
        <p:spPr>
          <a:xfrm rot="10800000">
            <a:off x="4647638" y="2185745"/>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875" name="Google Shape;875;p36"/>
          <p:cNvCxnSpPr/>
          <p:nvPr/>
        </p:nvCxnSpPr>
        <p:spPr>
          <a:xfrm rot="10800000">
            <a:off x="4179624" y="21860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76" name="Google Shape;876;p36"/>
          <p:cNvCxnSpPr/>
          <p:nvPr/>
        </p:nvCxnSpPr>
        <p:spPr>
          <a:xfrm rot="10800000">
            <a:off x="3221599" y="21802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77" name="Google Shape;877;p36"/>
          <p:cNvCxnSpPr/>
          <p:nvPr/>
        </p:nvCxnSpPr>
        <p:spPr>
          <a:xfrm rot="10800000">
            <a:off x="3711599" y="21860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78" name="Google Shape;878;p36"/>
          <p:cNvCxnSpPr>
            <a:stCxn id="811" idx="0"/>
          </p:cNvCxnSpPr>
          <p:nvPr/>
        </p:nvCxnSpPr>
        <p:spPr>
          <a:xfrm rot="10800000">
            <a:off x="2748230" y="2185820"/>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879" name="Google Shape;879;p36"/>
          <p:cNvCxnSpPr/>
          <p:nvPr/>
        </p:nvCxnSpPr>
        <p:spPr>
          <a:xfrm rot="10800000">
            <a:off x="2274855" y="2181570"/>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880" name="Google Shape;880;p36"/>
          <p:cNvCxnSpPr/>
          <p:nvPr/>
        </p:nvCxnSpPr>
        <p:spPr>
          <a:xfrm rot="10800000">
            <a:off x="1801480" y="2182808"/>
            <a:ext cx="2700" cy="3135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37"/>
          <p:cNvSpPr/>
          <p:nvPr/>
        </p:nvSpPr>
        <p:spPr>
          <a:xfrm>
            <a:off x="1740275" y="29530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86" name="Google Shape;886;p37"/>
          <p:cNvSpPr/>
          <p:nvPr/>
        </p:nvSpPr>
        <p:spPr>
          <a:xfrm>
            <a:off x="2217726"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87" name="Google Shape;887;p37"/>
          <p:cNvCxnSpPr>
            <a:stCxn id="885" idx="3"/>
            <a:endCxn id="886" idx="1"/>
          </p:cNvCxnSpPr>
          <p:nvPr/>
        </p:nvCxnSpPr>
        <p:spPr>
          <a:xfrm>
            <a:off x="2003075" y="318602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888" name="Google Shape;888;p37"/>
          <p:cNvSpPr/>
          <p:nvPr/>
        </p:nvSpPr>
        <p:spPr>
          <a:xfrm>
            <a:off x="2695180"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89" name="Google Shape;889;p37"/>
          <p:cNvSpPr/>
          <p:nvPr/>
        </p:nvSpPr>
        <p:spPr>
          <a:xfrm>
            <a:off x="3175206"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90" name="Google Shape;890;p37"/>
          <p:cNvCxnSpPr>
            <a:stCxn id="888" idx="3"/>
            <a:endCxn id="889" idx="1"/>
          </p:cNvCxnSpPr>
          <p:nvPr/>
        </p:nvCxnSpPr>
        <p:spPr>
          <a:xfrm>
            <a:off x="2957980" y="3186095"/>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891" name="Google Shape;891;p37"/>
          <p:cNvCxnSpPr>
            <a:stCxn id="886" idx="3"/>
            <a:endCxn id="888" idx="1"/>
          </p:cNvCxnSpPr>
          <p:nvPr/>
        </p:nvCxnSpPr>
        <p:spPr>
          <a:xfrm>
            <a:off x="2480526" y="31860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892" name="Google Shape;892;p37"/>
          <p:cNvSpPr/>
          <p:nvPr/>
        </p:nvSpPr>
        <p:spPr>
          <a:xfrm>
            <a:off x="3649545"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93" name="Google Shape;893;p37"/>
          <p:cNvCxnSpPr>
            <a:stCxn id="889" idx="3"/>
            <a:endCxn id="892" idx="1"/>
          </p:cNvCxnSpPr>
          <p:nvPr/>
        </p:nvCxnSpPr>
        <p:spPr>
          <a:xfrm>
            <a:off x="3438006" y="3186095"/>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894" name="Google Shape;894;p37"/>
          <p:cNvSpPr/>
          <p:nvPr/>
        </p:nvSpPr>
        <p:spPr>
          <a:xfrm>
            <a:off x="4123874"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95" name="Google Shape;895;p37"/>
          <p:cNvSpPr/>
          <p:nvPr/>
        </p:nvSpPr>
        <p:spPr>
          <a:xfrm>
            <a:off x="4598188" y="29530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96" name="Google Shape;896;p37"/>
          <p:cNvCxnSpPr>
            <a:stCxn id="894" idx="3"/>
            <a:endCxn id="895" idx="1"/>
          </p:cNvCxnSpPr>
          <p:nvPr/>
        </p:nvCxnSpPr>
        <p:spPr>
          <a:xfrm>
            <a:off x="4386674" y="31860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897" name="Google Shape;897;p37"/>
          <p:cNvCxnSpPr>
            <a:stCxn id="892" idx="3"/>
            <a:endCxn id="894" idx="1"/>
          </p:cNvCxnSpPr>
          <p:nvPr/>
        </p:nvCxnSpPr>
        <p:spPr>
          <a:xfrm>
            <a:off x="3912345" y="31860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898" name="Google Shape;898;p37"/>
          <p:cNvCxnSpPr/>
          <p:nvPr/>
        </p:nvCxnSpPr>
        <p:spPr>
          <a:xfrm rot="10800000">
            <a:off x="6152449" y="26341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99" name="Google Shape;899;p37"/>
          <p:cNvCxnSpPr>
            <a:stCxn id="900" idx="0"/>
            <a:endCxn id="885" idx="2"/>
          </p:cNvCxnSpPr>
          <p:nvPr/>
        </p:nvCxnSpPr>
        <p:spPr>
          <a:xfrm rot="10800000">
            <a:off x="1871663" y="3418901"/>
            <a:ext cx="0" cy="783300"/>
          </a:xfrm>
          <a:prstGeom prst="straightConnector1">
            <a:avLst/>
          </a:prstGeom>
          <a:noFill/>
          <a:ln cap="flat" cmpd="sng" w="19050">
            <a:solidFill>
              <a:srgbClr val="000000"/>
            </a:solidFill>
            <a:prstDash val="solid"/>
            <a:round/>
            <a:headEnd len="med" w="med" type="none"/>
            <a:tailEnd len="med" w="med" type="triangle"/>
          </a:ln>
        </p:spPr>
      </p:cxnSp>
      <p:sp>
        <p:nvSpPr>
          <p:cNvPr id="900" name="Google Shape;900;p37"/>
          <p:cNvSpPr/>
          <p:nvPr/>
        </p:nvSpPr>
        <p:spPr>
          <a:xfrm>
            <a:off x="1740263" y="420220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1" name="Google Shape;901;p37"/>
          <p:cNvCxnSpPr>
            <a:stCxn id="902" idx="0"/>
            <a:endCxn id="886" idx="2"/>
          </p:cNvCxnSpPr>
          <p:nvPr/>
        </p:nvCxnSpPr>
        <p:spPr>
          <a:xfrm rot="10800000">
            <a:off x="2348988" y="3419051"/>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902" name="Google Shape;902;p37"/>
          <p:cNvSpPr/>
          <p:nvPr/>
        </p:nvSpPr>
        <p:spPr>
          <a:xfrm>
            <a:off x="2218488"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3" name="Google Shape;903;p37"/>
          <p:cNvCxnSpPr>
            <a:stCxn id="904" idx="0"/>
            <a:endCxn id="888" idx="2"/>
          </p:cNvCxnSpPr>
          <p:nvPr/>
        </p:nvCxnSpPr>
        <p:spPr>
          <a:xfrm rot="10800000">
            <a:off x="2826525" y="3419051"/>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904" name="Google Shape;904;p37"/>
          <p:cNvSpPr/>
          <p:nvPr/>
        </p:nvSpPr>
        <p:spPr>
          <a:xfrm>
            <a:off x="2695425"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5" name="Google Shape;905;p37"/>
          <p:cNvCxnSpPr>
            <a:stCxn id="906" idx="0"/>
            <a:endCxn id="889" idx="2"/>
          </p:cNvCxnSpPr>
          <p:nvPr/>
        </p:nvCxnSpPr>
        <p:spPr>
          <a:xfrm rot="10800000">
            <a:off x="3306688" y="3419051"/>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906" name="Google Shape;906;p37"/>
          <p:cNvSpPr/>
          <p:nvPr/>
        </p:nvSpPr>
        <p:spPr>
          <a:xfrm>
            <a:off x="3176788"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7" name="Google Shape;907;p37"/>
          <p:cNvCxnSpPr>
            <a:stCxn id="908" idx="0"/>
            <a:endCxn id="892" idx="2"/>
          </p:cNvCxnSpPr>
          <p:nvPr/>
        </p:nvCxnSpPr>
        <p:spPr>
          <a:xfrm flipH="1" rot="10800000">
            <a:off x="3778113" y="3419051"/>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908" name="Google Shape;908;p37"/>
          <p:cNvSpPr/>
          <p:nvPr/>
        </p:nvSpPr>
        <p:spPr>
          <a:xfrm>
            <a:off x="3646713"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9" name="Google Shape;909;p37"/>
          <p:cNvCxnSpPr>
            <a:stCxn id="910" idx="0"/>
            <a:endCxn id="894" idx="2"/>
          </p:cNvCxnSpPr>
          <p:nvPr/>
        </p:nvCxnSpPr>
        <p:spPr>
          <a:xfrm rot="10800000">
            <a:off x="4255375" y="341905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910" name="Google Shape;910;p37"/>
          <p:cNvSpPr/>
          <p:nvPr/>
        </p:nvSpPr>
        <p:spPr>
          <a:xfrm>
            <a:off x="4126975"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1" name="Google Shape;911;p37"/>
          <p:cNvCxnSpPr>
            <a:stCxn id="912" idx="0"/>
            <a:endCxn id="895" idx="2"/>
          </p:cNvCxnSpPr>
          <p:nvPr/>
        </p:nvCxnSpPr>
        <p:spPr>
          <a:xfrm rot="10800000">
            <a:off x="4729725" y="341890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912" name="Google Shape;912;p37"/>
          <p:cNvSpPr/>
          <p:nvPr/>
        </p:nvSpPr>
        <p:spPr>
          <a:xfrm>
            <a:off x="4601325" y="420220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7"/>
          <p:cNvSpPr txBox="1"/>
          <p:nvPr/>
        </p:nvSpPr>
        <p:spPr>
          <a:xfrm>
            <a:off x="2112288"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14" name="Google Shape;914;p37"/>
          <p:cNvSpPr txBox="1"/>
          <p:nvPr/>
        </p:nvSpPr>
        <p:spPr>
          <a:xfrm>
            <a:off x="163427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15" name="Google Shape;915;p37"/>
          <p:cNvSpPr txBox="1"/>
          <p:nvPr/>
        </p:nvSpPr>
        <p:spPr>
          <a:xfrm>
            <a:off x="3064863"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16" name="Google Shape;916;p37"/>
          <p:cNvSpPr txBox="1"/>
          <p:nvPr/>
        </p:nvSpPr>
        <p:spPr>
          <a:xfrm>
            <a:off x="259142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17" name="Google Shape;917;p37"/>
          <p:cNvSpPr txBox="1"/>
          <p:nvPr/>
        </p:nvSpPr>
        <p:spPr>
          <a:xfrm>
            <a:off x="354567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18" name="Google Shape;918;p37"/>
          <p:cNvSpPr txBox="1"/>
          <p:nvPr/>
        </p:nvSpPr>
        <p:spPr>
          <a:xfrm>
            <a:off x="401782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19" name="Google Shape;919;p37"/>
          <p:cNvSpPr txBox="1"/>
          <p:nvPr/>
        </p:nvSpPr>
        <p:spPr>
          <a:xfrm>
            <a:off x="4492900" y="43143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20" name="Google Shape;920;p37"/>
          <p:cNvSpPr/>
          <p:nvPr/>
        </p:nvSpPr>
        <p:spPr>
          <a:xfrm>
            <a:off x="1753838" y="894525"/>
            <a:ext cx="59196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921" name="Google Shape;921;p37"/>
          <p:cNvSpPr/>
          <p:nvPr/>
        </p:nvSpPr>
        <p:spPr>
          <a:xfrm>
            <a:off x="1752788" y="430150"/>
            <a:ext cx="59196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922" name="Google Shape;922;p37"/>
          <p:cNvSpPr/>
          <p:nvPr/>
        </p:nvSpPr>
        <p:spPr>
          <a:xfrm>
            <a:off x="5072520" y="29531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23" name="Google Shape;923;p37"/>
          <p:cNvCxnSpPr>
            <a:endCxn id="922" idx="1"/>
          </p:cNvCxnSpPr>
          <p:nvPr/>
        </p:nvCxnSpPr>
        <p:spPr>
          <a:xfrm>
            <a:off x="4861020" y="318605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924" name="Google Shape;924;p37"/>
          <p:cNvSpPr/>
          <p:nvPr/>
        </p:nvSpPr>
        <p:spPr>
          <a:xfrm>
            <a:off x="5546849" y="29531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25" name="Google Shape;925;p37"/>
          <p:cNvSpPr/>
          <p:nvPr/>
        </p:nvSpPr>
        <p:spPr>
          <a:xfrm>
            <a:off x="6021163" y="295303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26" name="Google Shape;926;p37"/>
          <p:cNvCxnSpPr>
            <a:stCxn id="924" idx="3"/>
            <a:endCxn id="925" idx="1"/>
          </p:cNvCxnSpPr>
          <p:nvPr/>
        </p:nvCxnSpPr>
        <p:spPr>
          <a:xfrm>
            <a:off x="5809649" y="31860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27" name="Google Shape;927;p37"/>
          <p:cNvCxnSpPr>
            <a:stCxn id="922" idx="3"/>
            <a:endCxn id="924" idx="1"/>
          </p:cNvCxnSpPr>
          <p:nvPr/>
        </p:nvCxnSpPr>
        <p:spPr>
          <a:xfrm>
            <a:off x="5335320" y="31860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28" name="Google Shape;928;p37"/>
          <p:cNvCxnSpPr>
            <a:stCxn id="929" idx="0"/>
            <a:endCxn id="922" idx="2"/>
          </p:cNvCxnSpPr>
          <p:nvPr/>
        </p:nvCxnSpPr>
        <p:spPr>
          <a:xfrm flipH="1" rot="10800000">
            <a:off x="5202600" y="341893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929" name="Google Shape;929;p37"/>
          <p:cNvSpPr/>
          <p:nvPr/>
        </p:nvSpPr>
        <p:spPr>
          <a:xfrm>
            <a:off x="5071200" y="420223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0" name="Google Shape;930;p37"/>
          <p:cNvCxnSpPr>
            <a:stCxn id="931" idx="0"/>
            <a:endCxn id="924" idx="2"/>
          </p:cNvCxnSpPr>
          <p:nvPr/>
        </p:nvCxnSpPr>
        <p:spPr>
          <a:xfrm rot="10800000">
            <a:off x="5678363" y="3418938"/>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931" name="Google Shape;931;p37"/>
          <p:cNvSpPr/>
          <p:nvPr/>
        </p:nvSpPr>
        <p:spPr>
          <a:xfrm>
            <a:off x="5551463" y="420223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2" name="Google Shape;932;p37"/>
          <p:cNvCxnSpPr>
            <a:stCxn id="933" idx="0"/>
            <a:endCxn id="925" idx="2"/>
          </p:cNvCxnSpPr>
          <p:nvPr/>
        </p:nvCxnSpPr>
        <p:spPr>
          <a:xfrm flipH="1" rot="10800000">
            <a:off x="6151300" y="341878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933" name="Google Shape;933;p37"/>
          <p:cNvSpPr/>
          <p:nvPr/>
        </p:nvSpPr>
        <p:spPr>
          <a:xfrm>
            <a:off x="6019900" y="420208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7"/>
          <p:cNvSpPr txBox="1"/>
          <p:nvPr/>
        </p:nvSpPr>
        <p:spPr>
          <a:xfrm>
            <a:off x="4970188"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35" name="Google Shape;935;p37"/>
          <p:cNvSpPr txBox="1"/>
          <p:nvPr/>
        </p:nvSpPr>
        <p:spPr>
          <a:xfrm>
            <a:off x="5439363"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36" name="Google Shape;936;p37"/>
          <p:cNvSpPr txBox="1"/>
          <p:nvPr/>
        </p:nvSpPr>
        <p:spPr>
          <a:xfrm>
            <a:off x="5920338"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37" name="Google Shape;937;p37"/>
          <p:cNvSpPr/>
          <p:nvPr/>
        </p:nvSpPr>
        <p:spPr>
          <a:xfrm>
            <a:off x="6758313" y="3026650"/>
            <a:ext cx="9027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938" name="Google Shape;938;p37"/>
          <p:cNvCxnSpPr/>
          <p:nvPr/>
        </p:nvCxnSpPr>
        <p:spPr>
          <a:xfrm flipH="1" rot="10800000">
            <a:off x="1874138" y="3352975"/>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939" name="Google Shape;939;p37"/>
          <p:cNvCxnSpPr/>
          <p:nvPr/>
        </p:nvCxnSpPr>
        <p:spPr>
          <a:xfrm flipH="1" rot="10800000">
            <a:off x="2348988" y="3352950"/>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940" name="Google Shape;940;p37"/>
          <p:cNvCxnSpPr/>
          <p:nvPr/>
        </p:nvCxnSpPr>
        <p:spPr>
          <a:xfrm flipH="1" rot="10800000">
            <a:off x="2826613" y="3352900"/>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941" name="Google Shape;941;p37"/>
          <p:cNvCxnSpPr/>
          <p:nvPr/>
        </p:nvCxnSpPr>
        <p:spPr>
          <a:xfrm flipH="1" rot="10800000">
            <a:off x="3312038" y="3352763"/>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942" name="Google Shape;942;p37"/>
          <p:cNvCxnSpPr/>
          <p:nvPr/>
        </p:nvCxnSpPr>
        <p:spPr>
          <a:xfrm flipH="1" rot="10800000">
            <a:off x="3786388" y="3352988"/>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943" name="Google Shape;943;p37"/>
          <p:cNvCxnSpPr/>
          <p:nvPr/>
        </p:nvCxnSpPr>
        <p:spPr>
          <a:xfrm flipH="1" rot="10800000">
            <a:off x="4250738" y="3351475"/>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944" name="Google Shape;944;p37"/>
          <p:cNvCxnSpPr/>
          <p:nvPr/>
        </p:nvCxnSpPr>
        <p:spPr>
          <a:xfrm flipH="1" rot="10800000">
            <a:off x="4736238" y="3351375"/>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945" name="Google Shape;945;p37"/>
          <p:cNvCxnSpPr/>
          <p:nvPr/>
        </p:nvCxnSpPr>
        <p:spPr>
          <a:xfrm flipH="1" rot="10800000">
            <a:off x="5208888" y="3351425"/>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946" name="Google Shape;946;p37"/>
          <p:cNvCxnSpPr/>
          <p:nvPr/>
        </p:nvCxnSpPr>
        <p:spPr>
          <a:xfrm flipH="1" rot="10800000">
            <a:off x="5673588" y="3351425"/>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947" name="Google Shape;947;p37"/>
          <p:cNvCxnSpPr/>
          <p:nvPr/>
        </p:nvCxnSpPr>
        <p:spPr>
          <a:xfrm flipH="1" rot="10800000">
            <a:off x="6151188" y="3351425"/>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948" name="Google Shape;948;p37"/>
          <p:cNvCxnSpPr/>
          <p:nvPr/>
        </p:nvCxnSpPr>
        <p:spPr>
          <a:xfrm rot="10800000">
            <a:off x="7202774" y="1219145"/>
            <a:ext cx="6900" cy="1807500"/>
          </a:xfrm>
          <a:prstGeom prst="straightConnector1">
            <a:avLst/>
          </a:prstGeom>
          <a:noFill/>
          <a:ln cap="flat" cmpd="sng" w="19050">
            <a:solidFill>
              <a:srgbClr val="000000"/>
            </a:solidFill>
            <a:prstDash val="solid"/>
            <a:round/>
            <a:headEnd len="med" w="med" type="none"/>
            <a:tailEnd len="med" w="med" type="triangle"/>
          </a:ln>
        </p:spPr>
      </p:cxnSp>
      <p:sp>
        <p:nvSpPr>
          <p:cNvPr id="949" name="Google Shape;949;p37"/>
          <p:cNvSpPr/>
          <p:nvPr/>
        </p:nvSpPr>
        <p:spPr>
          <a:xfrm>
            <a:off x="1740275" y="1532750"/>
            <a:ext cx="4580700" cy="318900"/>
          </a:xfrm>
          <a:prstGeom prst="rect">
            <a:avLst/>
          </a:prstGeom>
          <a:solidFill>
            <a:srgbClr val="FFD5A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a:t>
            </a:r>
            <a:endParaRPr/>
          </a:p>
        </p:txBody>
      </p:sp>
      <p:cxnSp>
        <p:nvCxnSpPr>
          <p:cNvPr id="950" name="Google Shape;950;p37"/>
          <p:cNvCxnSpPr/>
          <p:nvPr/>
        </p:nvCxnSpPr>
        <p:spPr>
          <a:xfrm rot="10800000">
            <a:off x="5682874" y="26426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51" name="Google Shape;951;p37"/>
          <p:cNvCxnSpPr>
            <a:stCxn id="922" idx="0"/>
          </p:cNvCxnSpPr>
          <p:nvPr/>
        </p:nvCxnSpPr>
        <p:spPr>
          <a:xfrm rot="10800000">
            <a:off x="5202420" y="2631208"/>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952" name="Google Shape;952;p37"/>
          <p:cNvCxnSpPr>
            <a:stCxn id="895" idx="0"/>
          </p:cNvCxnSpPr>
          <p:nvPr/>
        </p:nvCxnSpPr>
        <p:spPr>
          <a:xfrm rot="10800000">
            <a:off x="4723288" y="263957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953" name="Google Shape;953;p37"/>
          <p:cNvCxnSpPr/>
          <p:nvPr/>
        </p:nvCxnSpPr>
        <p:spPr>
          <a:xfrm rot="10800000">
            <a:off x="4255274" y="26398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54" name="Google Shape;954;p37"/>
          <p:cNvCxnSpPr/>
          <p:nvPr/>
        </p:nvCxnSpPr>
        <p:spPr>
          <a:xfrm rot="10800000">
            <a:off x="3297249" y="26341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55" name="Google Shape;955;p37"/>
          <p:cNvCxnSpPr/>
          <p:nvPr/>
        </p:nvCxnSpPr>
        <p:spPr>
          <a:xfrm rot="10800000">
            <a:off x="3787249" y="26398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56" name="Google Shape;956;p37"/>
          <p:cNvCxnSpPr>
            <a:stCxn id="888" idx="0"/>
          </p:cNvCxnSpPr>
          <p:nvPr/>
        </p:nvCxnSpPr>
        <p:spPr>
          <a:xfrm rot="10800000">
            <a:off x="2823880" y="263964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957" name="Google Shape;957;p37"/>
          <p:cNvCxnSpPr/>
          <p:nvPr/>
        </p:nvCxnSpPr>
        <p:spPr>
          <a:xfrm rot="10800000">
            <a:off x="2350505" y="263539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958" name="Google Shape;958;p37"/>
          <p:cNvCxnSpPr/>
          <p:nvPr/>
        </p:nvCxnSpPr>
        <p:spPr>
          <a:xfrm rot="10800000">
            <a:off x="1877130" y="2636633"/>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959" name="Google Shape;959;p37"/>
          <p:cNvCxnSpPr/>
          <p:nvPr/>
        </p:nvCxnSpPr>
        <p:spPr>
          <a:xfrm rot="10800000">
            <a:off x="3992313" y="1219120"/>
            <a:ext cx="1800" cy="307800"/>
          </a:xfrm>
          <a:prstGeom prst="straightConnector1">
            <a:avLst/>
          </a:prstGeom>
          <a:noFill/>
          <a:ln cap="flat" cmpd="sng" w="19050">
            <a:solidFill>
              <a:srgbClr val="000000"/>
            </a:solidFill>
            <a:prstDash val="solid"/>
            <a:round/>
            <a:headEnd len="med" w="med" type="none"/>
            <a:tailEnd len="med" w="med" type="triangle"/>
          </a:ln>
        </p:spPr>
      </p:cxnSp>
      <p:sp>
        <p:nvSpPr>
          <p:cNvPr id="960" name="Google Shape;960;p37"/>
          <p:cNvSpPr/>
          <p:nvPr/>
        </p:nvSpPr>
        <p:spPr>
          <a:xfrm>
            <a:off x="1740275" y="217063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61" name="Google Shape;961;p37"/>
          <p:cNvSpPr/>
          <p:nvPr/>
        </p:nvSpPr>
        <p:spPr>
          <a:xfrm>
            <a:off x="2217726"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62" name="Google Shape;962;p37"/>
          <p:cNvCxnSpPr>
            <a:stCxn id="960" idx="3"/>
            <a:endCxn id="961" idx="1"/>
          </p:cNvCxnSpPr>
          <p:nvPr/>
        </p:nvCxnSpPr>
        <p:spPr>
          <a:xfrm>
            <a:off x="2003075" y="2403583"/>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963" name="Google Shape;963;p37"/>
          <p:cNvSpPr/>
          <p:nvPr/>
        </p:nvSpPr>
        <p:spPr>
          <a:xfrm>
            <a:off x="2695180"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64" name="Google Shape;964;p37"/>
          <p:cNvSpPr/>
          <p:nvPr/>
        </p:nvSpPr>
        <p:spPr>
          <a:xfrm>
            <a:off x="3175206"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65" name="Google Shape;965;p37"/>
          <p:cNvCxnSpPr>
            <a:stCxn id="963" idx="3"/>
            <a:endCxn id="964" idx="1"/>
          </p:cNvCxnSpPr>
          <p:nvPr/>
        </p:nvCxnSpPr>
        <p:spPr>
          <a:xfrm>
            <a:off x="2957980" y="2403658"/>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966" name="Google Shape;966;p37"/>
          <p:cNvCxnSpPr>
            <a:stCxn id="961" idx="3"/>
            <a:endCxn id="963" idx="1"/>
          </p:cNvCxnSpPr>
          <p:nvPr/>
        </p:nvCxnSpPr>
        <p:spPr>
          <a:xfrm>
            <a:off x="2480526" y="2403658"/>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967" name="Google Shape;967;p37"/>
          <p:cNvSpPr/>
          <p:nvPr/>
        </p:nvSpPr>
        <p:spPr>
          <a:xfrm>
            <a:off x="3649545"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68" name="Google Shape;968;p37"/>
          <p:cNvCxnSpPr>
            <a:stCxn id="964" idx="3"/>
            <a:endCxn id="967" idx="1"/>
          </p:cNvCxnSpPr>
          <p:nvPr/>
        </p:nvCxnSpPr>
        <p:spPr>
          <a:xfrm>
            <a:off x="3438006" y="240365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969" name="Google Shape;969;p37"/>
          <p:cNvSpPr/>
          <p:nvPr/>
        </p:nvSpPr>
        <p:spPr>
          <a:xfrm>
            <a:off x="4123874"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70" name="Google Shape;970;p37"/>
          <p:cNvSpPr/>
          <p:nvPr/>
        </p:nvSpPr>
        <p:spPr>
          <a:xfrm>
            <a:off x="4598188" y="217063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71" name="Google Shape;971;p37"/>
          <p:cNvCxnSpPr>
            <a:stCxn id="969" idx="3"/>
            <a:endCxn id="970" idx="1"/>
          </p:cNvCxnSpPr>
          <p:nvPr/>
        </p:nvCxnSpPr>
        <p:spPr>
          <a:xfrm>
            <a:off x="4386674" y="24036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72" name="Google Shape;972;p37"/>
          <p:cNvCxnSpPr>
            <a:stCxn id="967" idx="3"/>
            <a:endCxn id="969" idx="1"/>
          </p:cNvCxnSpPr>
          <p:nvPr/>
        </p:nvCxnSpPr>
        <p:spPr>
          <a:xfrm>
            <a:off x="3912345" y="24036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73" name="Google Shape;973;p37"/>
          <p:cNvCxnSpPr/>
          <p:nvPr/>
        </p:nvCxnSpPr>
        <p:spPr>
          <a:xfrm rot="10800000">
            <a:off x="6152449" y="1851683"/>
            <a:ext cx="0" cy="318900"/>
          </a:xfrm>
          <a:prstGeom prst="straightConnector1">
            <a:avLst/>
          </a:prstGeom>
          <a:noFill/>
          <a:ln cap="flat" cmpd="sng" w="19050">
            <a:solidFill>
              <a:srgbClr val="000000"/>
            </a:solidFill>
            <a:prstDash val="solid"/>
            <a:round/>
            <a:headEnd len="med" w="med" type="none"/>
            <a:tailEnd len="med" w="med" type="triangle"/>
          </a:ln>
        </p:spPr>
      </p:cxnSp>
      <p:sp>
        <p:nvSpPr>
          <p:cNvPr id="974" name="Google Shape;974;p37"/>
          <p:cNvSpPr/>
          <p:nvPr/>
        </p:nvSpPr>
        <p:spPr>
          <a:xfrm>
            <a:off x="5072520" y="21706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75" name="Google Shape;975;p37"/>
          <p:cNvCxnSpPr>
            <a:endCxn id="974" idx="1"/>
          </p:cNvCxnSpPr>
          <p:nvPr/>
        </p:nvCxnSpPr>
        <p:spPr>
          <a:xfrm>
            <a:off x="4861020" y="2403620"/>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976" name="Google Shape;976;p37"/>
          <p:cNvSpPr/>
          <p:nvPr/>
        </p:nvSpPr>
        <p:spPr>
          <a:xfrm>
            <a:off x="5546849" y="21706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77" name="Google Shape;977;p37"/>
          <p:cNvSpPr/>
          <p:nvPr/>
        </p:nvSpPr>
        <p:spPr>
          <a:xfrm>
            <a:off x="6021163" y="217059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78" name="Google Shape;978;p37"/>
          <p:cNvCxnSpPr>
            <a:stCxn id="976" idx="3"/>
            <a:endCxn id="977" idx="1"/>
          </p:cNvCxnSpPr>
          <p:nvPr/>
        </p:nvCxnSpPr>
        <p:spPr>
          <a:xfrm>
            <a:off x="5809649" y="240362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79" name="Google Shape;979;p37"/>
          <p:cNvCxnSpPr>
            <a:stCxn id="974" idx="3"/>
            <a:endCxn id="976" idx="1"/>
          </p:cNvCxnSpPr>
          <p:nvPr/>
        </p:nvCxnSpPr>
        <p:spPr>
          <a:xfrm>
            <a:off x="5335320" y="240362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80" name="Google Shape;980;p37"/>
          <p:cNvCxnSpPr/>
          <p:nvPr/>
        </p:nvCxnSpPr>
        <p:spPr>
          <a:xfrm rot="10800000">
            <a:off x="5682874" y="18602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81" name="Google Shape;981;p37"/>
          <p:cNvCxnSpPr>
            <a:stCxn id="974" idx="0"/>
          </p:cNvCxnSpPr>
          <p:nvPr/>
        </p:nvCxnSpPr>
        <p:spPr>
          <a:xfrm rot="10800000">
            <a:off x="5202420" y="1858070"/>
            <a:ext cx="1500" cy="312600"/>
          </a:xfrm>
          <a:prstGeom prst="straightConnector1">
            <a:avLst/>
          </a:prstGeom>
          <a:noFill/>
          <a:ln cap="flat" cmpd="sng" w="19050">
            <a:solidFill>
              <a:srgbClr val="000000"/>
            </a:solidFill>
            <a:prstDash val="solid"/>
            <a:round/>
            <a:headEnd len="med" w="med" type="none"/>
            <a:tailEnd len="med" w="med" type="triangle"/>
          </a:ln>
        </p:spPr>
      </p:cxnSp>
      <p:cxnSp>
        <p:nvCxnSpPr>
          <p:cNvPr id="982" name="Google Shape;982;p37"/>
          <p:cNvCxnSpPr>
            <a:stCxn id="970" idx="0"/>
          </p:cNvCxnSpPr>
          <p:nvPr/>
        </p:nvCxnSpPr>
        <p:spPr>
          <a:xfrm rot="10800000">
            <a:off x="4723288" y="1857133"/>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983" name="Google Shape;983;p37"/>
          <p:cNvCxnSpPr/>
          <p:nvPr/>
        </p:nvCxnSpPr>
        <p:spPr>
          <a:xfrm rot="10800000">
            <a:off x="4255274" y="18574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84" name="Google Shape;984;p37"/>
          <p:cNvCxnSpPr/>
          <p:nvPr/>
        </p:nvCxnSpPr>
        <p:spPr>
          <a:xfrm rot="10800000">
            <a:off x="3297249" y="1851683"/>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85" name="Google Shape;985;p37"/>
          <p:cNvCxnSpPr/>
          <p:nvPr/>
        </p:nvCxnSpPr>
        <p:spPr>
          <a:xfrm rot="10800000">
            <a:off x="3787249" y="18574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86" name="Google Shape;986;p37"/>
          <p:cNvCxnSpPr>
            <a:stCxn id="963" idx="0"/>
          </p:cNvCxnSpPr>
          <p:nvPr/>
        </p:nvCxnSpPr>
        <p:spPr>
          <a:xfrm rot="10800000">
            <a:off x="2823880" y="1857208"/>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987" name="Google Shape;987;p37"/>
          <p:cNvCxnSpPr/>
          <p:nvPr/>
        </p:nvCxnSpPr>
        <p:spPr>
          <a:xfrm rot="10800000">
            <a:off x="2350505" y="1852958"/>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988" name="Google Shape;988;p37"/>
          <p:cNvCxnSpPr/>
          <p:nvPr/>
        </p:nvCxnSpPr>
        <p:spPr>
          <a:xfrm rot="10800000">
            <a:off x="1877130" y="1854195"/>
            <a:ext cx="2700" cy="3135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pic>
        <p:nvPicPr>
          <p:cNvPr id="993" name="Google Shape;993;p38"/>
          <p:cNvPicPr preferRelativeResize="0"/>
          <p:nvPr/>
        </p:nvPicPr>
        <p:blipFill>
          <a:blip r:embed="rId3">
            <a:alphaModFix/>
          </a:blip>
          <a:stretch>
            <a:fillRect/>
          </a:stretch>
        </p:blipFill>
        <p:spPr>
          <a:xfrm>
            <a:off x="757475" y="169200"/>
            <a:ext cx="3047000" cy="1890425"/>
          </a:xfrm>
          <a:prstGeom prst="rect">
            <a:avLst/>
          </a:prstGeom>
          <a:noFill/>
          <a:ln>
            <a:noFill/>
          </a:ln>
        </p:spPr>
      </p:pic>
      <p:pic>
        <p:nvPicPr>
          <p:cNvPr id="994" name="Google Shape;994;p38"/>
          <p:cNvPicPr preferRelativeResize="0"/>
          <p:nvPr/>
        </p:nvPicPr>
        <p:blipFill>
          <a:blip r:embed="rId4">
            <a:alphaModFix/>
          </a:blip>
          <a:stretch>
            <a:fillRect/>
          </a:stretch>
        </p:blipFill>
        <p:spPr>
          <a:xfrm>
            <a:off x="4094050" y="177250"/>
            <a:ext cx="3643775" cy="1924400"/>
          </a:xfrm>
          <a:prstGeom prst="rect">
            <a:avLst/>
          </a:prstGeom>
          <a:noFill/>
          <a:ln>
            <a:noFill/>
          </a:ln>
        </p:spPr>
      </p:pic>
      <p:pic>
        <p:nvPicPr>
          <p:cNvPr id="995" name="Google Shape;995;p38"/>
          <p:cNvPicPr preferRelativeResize="0"/>
          <p:nvPr/>
        </p:nvPicPr>
        <p:blipFill>
          <a:blip r:embed="rId5">
            <a:alphaModFix/>
          </a:blip>
          <a:stretch>
            <a:fillRect/>
          </a:stretch>
        </p:blipFill>
        <p:spPr>
          <a:xfrm>
            <a:off x="757475" y="2480391"/>
            <a:ext cx="3336575" cy="2118459"/>
          </a:xfrm>
          <a:prstGeom prst="rect">
            <a:avLst/>
          </a:prstGeom>
          <a:noFill/>
          <a:ln>
            <a:noFill/>
          </a:ln>
        </p:spPr>
      </p:pic>
      <p:pic>
        <p:nvPicPr>
          <p:cNvPr id="996" name="Google Shape;996;p38"/>
          <p:cNvPicPr preferRelativeResize="0"/>
          <p:nvPr/>
        </p:nvPicPr>
        <p:blipFill>
          <a:blip r:embed="rId6">
            <a:alphaModFix/>
          </a:blip>
          <a:stretch>
            <a:fillRect/>
          </a:stretch>
        </p:blipFill>
        <p:spPr>
          <a:xfrm>
            <a:off x="4094050" y="2480400"/>
            <a:ext cx="3548989" cy="2663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39"/>
          <p:cNvSpPr/>
          <p:nvPr/>
        </p:nvSpPr>
        <p:spPr>
          <a:xfrm>
            <a:off x="2004763"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002" name="Google Shape;1002;p39"/>
          <p:cNvSpPr/>
          <p:nvPr/>
        </p:nvSpPr>
        <p:spPr>
          <a:xfrm>
            <a:off x="248221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003" name="Google Shape;1003;p39"/>
          <p:cNvCxnSpPr>
            <a:stCxn id="1001" idx="3"/>
            <a:endCxn id="1002" idx="1"/>
          </p:cNvCxnSpPr>
          <p:nvPr/>
        </p:nvCxnSpPr>
        <p:spPr>
          <a:xfrm>
            <a:off x="2267563" y="2523095"/>
            <a:ext cx="214800" cy="0"/>
          </a:xfrm>
          <a:prstGeom prst="straightConnector1">
            <a:avLst/>
          </a:prstGeom>
          <a:noFill/>
          <a:ln cap="flat" cmpd="sng" w="9525">
            <a:solidFill>
              <a:srgbClr val="000000"/>
            </a:solidFill>
            <a:prstDash val="solid"/>
            <a:round/>
            <a:headEnd len="med" w="med" type="none"/>
            <a:tailEnd len="med" w="med" type="triangle"/>
          </a:ln>
        </p:spPr>
      </p:cxnSp>
      <p:sp>
        <p:nvSpPr>
          <p:cNvPr id="1004" name="Google Shape;1004;p39"/>
          <p:cNvSpPr/>
          <p:nvPr/>
        </p:nvSpPr>
        <p:spPr>
          <a:xfrm>
            <a:off x="2959668"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005" name="Google Shape;1005;p39"/>
          <p:cNvSpPr/>
          <p:nvPr/>
        </p:nvSpPr>
        <p:spPr>
          <a:xfrm>
            <a:off x="343969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006" name="Google Shape;1006;p39"/>
          <p:cNvCxnSpPr>
            <a:stCxn id="1004" idx="3"/>
            <a:endCxn id="1005" idx="1"/>
          </p:cNvCxnSpPr>
          <p:nvPr/>
        </p:nvCxnSpPr>
        <p:spPr>
          <a:xfrm>
            <a:off x="3222468" y="2523170"/>
            <a:ext cx="217200" cy="0"/>
          </a:xfrm>
          <a:prstGeom prst="straightConnector1">
            <a:avLst/>
          </a:prstGeom>
          <a:noFill/>
          <a:ln cap="flat" cmpd="sng" w="9525">
            <a:solidFill>
              <a:srgbClr val="000000"/>
            </a:solidFill>
            <a:prstDash val="solid"/>
            <a:round/>
            <a:headEnd len="med" w="med" type="none"/>
            <a:tailEnd len="med" w="med" type="triangle"/>
          </a:ln>
        </p:spPr>
      </p:cxnSp>
      <p:cxnSp>
        <p:nvCxnSpPr>
          <p:cNvPr id="1007" name="Google Shape;1007;p39"/>
          <p:cNvCxnSpPr>
            <a:stCxn id="1002" idx="3"/>
            <a:endCxn id="1004" idx="1"/>
          </p:cNvCxnSpPr>
          <p:nvPr/>
        </p:nvCxnSpPr>
        <p:spPr>
          <a:xfrm>
            <a:off x="2745014" y="2523170"/>
            <a:ext cx="214800" cy="0"/>
          </a:xfrm>
          <a:prstGeom prst="straightConnector1">
            <a:avLst/>
          </a:prstGeom>
          <a:noFill/>
          <a:ln cap="flat" cmpd="sng" w="9525">
            <a:solidFill>
              <a:srgbClr val="000000"/>
            </a:solidFill>
            <a:prstDash val="solid"/>
            <a:round/>
            <a:headEnd len="med" w="med" type="none"/>
            <a:tailEnd len="med" w="med" type="triangle"/>
          </a:ln>
        </p:spPr>
      </p:cxnSp>
      <p:sp>
        <p:nvSpPr>
          <p:cNvPr id="1008" name="Google Shape;1008;p39"/>
          <p:cNvSpPr/>
          <p:nvPr/>
        </p:nvSpPr>
        <p:spPr>
          <a:xfrm>
            <a:off x="391403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009" name="Google Shape;1009;p39"/>
          <p:cNvCxnSpPr>
            <a:stCxn id="1005" idx="3"/>
            <a:endCxn id="1008" idx="1"/>
          </p:cNvCxnSpPr>
          <p:nvPr/>
        </p:nvCxnSpPr>
        <p:spPr>
          <a:xfrm>
            <a:off x="3702494" y="2523170"/>
            <a:ext cx="211500" cy="0"/>
          </a:xfrm>
          <a:prstGeom prst="straightConnector1">
            <a:avLst/>
          </a:prstGeom>
          <a:noFill/>
          <a:ln cap="flat" cmpd="sng" w="9525">
            <a:solidFill>
              <a:srgbClr val="000000"/>
            </a:solidFill>
            <a:prstDash val="solid"/>
            <a:round/>
            <a:headEnd len="med" w="med" type="none"/>
            <a:tailEnd len="med" w="med" type="triangle"/>
          </a:ln>
        </p:spPr>
      </p:cxnSp>
      <p:sp>
        <p:nvSpPr>
          <p:cNvPr id="1010" name="Google Shape;1010;p39"/>
          <p:cNvSpPr/>
          <p:nvPr/>
        </p:nvSpPr>
        <p:spPr>
          <a:xfrm>
            <a:off x="438836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011" name="Google Shape;1011;p39"/>
          <p:cNvSpPr/>
          <p:nvPr/>
        </p:nvSpPr>
        <p:spPr>
          <a:xfrm>
            <a:off x="4862675"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012" name="Google Shape;1012;p39"/>
          <p:cNvCxnSpPr>
            <a:stCxn id="1010" idx="3"/>
            <a:endCxn id="1011" idx="1"/>
          </p:cNvCxnSpPr>
          <p:nvPr/>
        </p:nvCxnSpPr>
        <p:spPr>
          <a:xfrm>
            <a:off x="4651162" y="25231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1013" name="Google Shape;1013;p39"/>
          <p:cNvCxnSpPr>
            <a:stCxn id="1008" idx="3"/>
            <a:endCxn id="1010" idx="1"/>
          </p:cNvCxnSpPr>
          <p:nvPr/>
        </p:nvCxnSpPr>
        <p:spPr>
          <a:xfrm>
            <a:off x="4176832" y="25231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1014" name="Google Shape;1014;p39"/>
          <p:cNvCxnSpPr/>
          <p:nvPr/>
        </p:nvCxnSpPr>
        <p:spPr>
          <a:xfrm rot="10800000">
            <a:off x="64169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015" name="Google Shape;1015;p39"/>
          <p:cNvCxnSpPr>
            <a:stCxn id="1016" idx="0"/>
            <a:endCxn id="1001" idx="2"/>
          </p:cNvCxnSpPr>
          <p:nvPr/>
        </p:nvCxnSpPr>
        <p:spPr>
          <a:xfrm rot="10800000">
            <a:off x="2136150" y="2755976"/>
            <a:ext cx="0" cy="783300"/>
          </a:xfrm>
          <a:prstGeom prst="straightConnector1">
            <a:avLst/>
          </a:prstGeom>
          <a:noFill/>
          <a:ln cap="flat" cmpd="sng" w="19050">
            <a:solidFill>
              <a:srgbClr val="000000"/>
            </a:solidFill>
            <a:prstDash val="solid"/>
            <a:round/>
            <a:headEnd len="med" w="med" type="none"/>
            <a:tailEnd len="med" w="med" type="triangle"/>
          </a:ln>
        </p:spPr>
      </p:cxnSp>
      <p:sp>
        <p:nvSpPr>
          <p:cNvPr id="1016" name="Google Shape;1016;p39"/>
          <p:cNvSpPr/>
          <p:nvPr/>
        </p:nvSpPr>
        <p:spPr>
          <a:xfrm>
            <a:off x="2004750" y="353927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7" name="Google Shape;1017;p39"/>
          <p:cNvCxnSpPr>
            <a:stCxn id="1018" idx="0"/>
            <a:endCxn id="1002" idx="2"/>
          </p:cNvCxnSpPr>
          <p:nvPr/>
        </p:nvCxnSpPr>
        <p:spPr>
          <a:xfrm rot="10800000">
            <a:off x="2613475" y="2756126"/>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1018" name="Google Shape;1018;p39"/>
          <p:cNvSpPr/>
          <p:nvPr/>
        </p:nvSpPr>
        <p:spPr>
          <a:xfrm>
            <a:off x="2482975" y="353942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9" name="Google Shape;1019;p39"/>
          <p:cNvCxnSpPr>
            <a:stCxn id="1020" idx="0"/>
            <a:endCxn id="1004" idx="2"/>
          </p:cNvCxnSpPr>
          <p:nvPr/>
        </p:nvCxnSpPr>
        <p:spPr>
          <a:xfrm rot="10800000">
            <a:off x="3091013" y="2756126"/>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1020" name="Google Shape;1020;p39"/>
          <p:cNvSpPr/>
          <p:nvPr/>
        </p:nvSpPr>
        <p:spPr>
          <a:xfrm>
            <a:off x="2959913" y="353942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1" name="Google Shape;1021;p39"/>
          <p:cNvCxnSpPr>
            <a:stCxn id="1022" idx="0"/>
            <a:endCxn id="1005" idx="2"/>
          </p:cNvCxnSpPr>
          <p:nvPr/>
        </p:nvCxnSpPr>
        <p:spPr>
          <a:xfrm rot="10800000">
            <a:off x="3571175" y="2756126"/>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1022" name="Google Shape;1022;p39"/>
          <p:cNvSpPr/>
          <p:nvPr/>
        </p:nvSpPr>
        <p:spPr>
          <a:xfrm>
            <a:off x="3441275" y="353942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3" name="Google Shape;1023;p39"/>
          <p:cNvCxnSpPr>
            <a:stCxn id="1024" idx="0"/>
            <a:endCxn id="1008" idx="2"/>
          </p:cNvCxnSpPr>
          <p:nvPr/>
        </p:nvCxnSpPr>
        <p:spPr>
          <a:xfrm flipH="1" rot="10800000">
            <a:off x="4042600" y="2756126"/>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1024" name="Google Shape;1024;p39"/>
          <p:cNvSpPr/>
          <p:nvPr/>
        </p:nvSpPr>
        <p:spPr>
          <a:xfrm>
            <a:off x="3911200" y="353942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5" name="Google Shape;1025;p39"/>
          <p:cNvCxnSpPr>
            <a:stCxn id="1026" idx="0"/>
            <a:endCxn id="1010" idx="2"/>
          </p:cNvCxnSpPr>
          <p:nvPr/>
        </p:nvCxnSpPr>
        <p:spPr>
          <a:xfrm rot="10800000">
            <a:off x="4519863" y="275612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1026" name="Google Shape;1026;p39"/>
          <p:cNvSpPr/>
          <p:nvPr/>
        </p:nvSpPr>
        <p:spPr>
          <a:xfrm>
            <a:off x="4391463" y="353942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7" name="Google Shape;1027;p39"/>
          <p:cNvCxnSpPr>
            <a:stCxn id="1028" idx="0"/>
            <a:endCxn id="1011" idx="2"/>
          </p:cNvCxnSpPr>
          <p:nvPr/>
        </p:nvCxnSpPr>
        <p:spPr>
          <a:xfrm rot="10800000">
            <a:off x="4994213" y="275597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1028" name="Google Shape;1028;p39"/>
          <p:cNvSpPr/>
          <p:nvPr/>
        </p:nvSpPr>
        <p:spPr>
          <a:xfrm>
            <a:off x="4865813" y="353927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9"/>
          <p:cNvSpPr txBox="1"/>
          <p:nvPr/>
        </p:nvSpPr>
        <p:spPr>
          <a:xfrm>
            <a:off x="2376775"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30" name="Google Shape;1030;p39"/>
          <p:cNvSpPr txBox="1"/>
          <p:nvPr/>
        </p:nvSpPr>
        <p:spPr>
          <a:xfrm>
            <a:off x="189876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31" name="Google Shape;1031;p39"/>
          <p:cNvSpPr txBox="1"/>
          <p:nvPr/>
        </p:nvSpPr>
        <p:spPr>
          <a:xfrm>
            <a:off x="3329350"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32" name="Google Shape;1032;p39"/>
          <p:cNvSpPr txBox="1"/>
          <p:nvPr/>
        </p:nvSpPr>
        <p:spPr>
          <a:xfrm>
            <a:off x="285591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33" name="Google Shape;1033;p39"/>
          <p:cNvSpPr txBox="1"/>
          <p:nvPr/>
        </p:nvSpPr>
        <p:spPr>
          <a:xfrm>
            <a:off x="381016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34" name="Google Shape;1034;p39"/>
          <p:cNvSpPr txBox="1"/>
          <p:nvPr/>
        </p:nvSpPr>
        <p:spPr>
          <a:xfrm>
            <a:off x="428231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35" name="Google Shape;1035;p39"/>
          <p:cNvSpPr txBox="1"/>
          <p:nvPr/>
        </p:nvSpPr>
        <p:spPr>
          <a:xfrm>
            <a:off x="4757388" y="36514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36" name="Google Shape;1036;p39"/>
          <p:cNvSpPr/>
          <p:nvPr/>
        </p:nvSpPr>
        <p:spPr>
          <a:xfrm>
            <a:off x="2005800" y="1652400"/>
            <a:ext cx="5919600" cy="318900"/>
          </a:xfrm>
          <a:prstGeom prst="rect">
            <a:avLst/>
          </a:pr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1037" name="Google Shape;1037;p39"/>
          <p:cNvSpPr/>
          <p:nvPr/>
        </p:nvSpPr>
        <p:spPr>
          <a:xfrm>
            <a:off x="2004750" y="1188025"/>
            <a:ext cx="5919600" cy="318900"/>
          </a:xfrm>
          <a:prstGeom prst="rect">
            <a:avLst/>
          </a:prstGeom>
          <a:solidFill>
            <a:srgbClr val="EE787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1038" name="Google Shape;1038;p39"/>
          <p:cNvSpPr/>
          <p:nvPr/>
        </p:nvSpPr>
        <p:spPr>
          <a:xfrm>
            <a:off x="533700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039" name="Google Shape;1039;p39"/>
          <p:cNvCxnSpPr>
            <a:endCxn id="1038" idx="1"/>
          </p:cNvCxnSpPr>
          <p:nvPr/>
        </p:nvCxnSpPr>
        <p:spPr>
          <a:xfrm>
            <a:off x="5125507" y="2523133"/>
            <a:ext cx="211500" cy="0"/>
          </a:xfrm>
          <a:prstGeom prst="straightConnector1">
            <a:avLst/>
          </a:prstGeom>
          <a:noFill/>
          <a:ln cap="flat" cmpd="sng" w="9525">
            <a:solidFill>
              <a:srgbClr val="000000"/>
            </a:solidFill>
            <a:prstDash val="solid"/>
            <a:round/>
            <a:headEnd len="med" w="med" type="none"/>
            <a:tailEnd len="med" w="med" type="triangle"/>
          </a:ln>
        </p:spPr>
      </p:cxnSp>
      <p:sp>
        <p:nvSpPr>
          <p:cNvPr id="1040" name="Google Shape;1040;p39"/>
          <p:cNvSpPr/>
          <p:nvPr/>
        </p:nvSpPr>
        <p:spPr>
          <a:xfrm>
            <a:off x="581133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041" name="Google Shape;1041;p39"/>
          <p:cNvSpPr/>
          <p:nvPr/>
        </p:nvSpPr>
        <p:spPr>
          <a:xfrm>
            <a:off x="6285650" y="22901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042" name="Google Shape;1042;p39"/>
          <p:cNvCxnSpPr>
            <a:stCxn id="1040" idx="3"/>
            <a:endCxn id="1041" idx="1"/>
          </p:cNvCxnSpPr>
          <p:nvPr/>
        </p:nvCxnSpPr>
        <p:spPr>
          <a:xfrm>
            <a:off x="6074137" y="25231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1043" name="Google Shape;1043;p39"/>
          <p:cNvCxnSpPr>
            <a:stCxn id="1038" idx="3"/>
            <a:endCxn id="1040" idx="1"/>
          </p:cNvCxnSpPr>
          <p:nvPr/>
        </p:nvCxnSpPr>
        <p:spPr>
          <a:xfrm>
            <a:off x="5599807" y="25231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1044" name="Google Shape;1044;p39"/>
          <p:cNvCxnSpPr>
            <a:stCxn id="1045" idx="0"/>
            <a:endCxn id="1038" idx="2"/>
          </p:cNvCxnSpPr>
          <p:nvPr/>
        </p:nvCxnSpPr>
        <p:spPr>
          <a:xfrm flipH="1" rot="10800000">
            <a:off x="5467088" y="275601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1045" name="Google Shape;1045;p39"/>
          <p:cNvSpPr/>
          <p:nvPr/>
        </p:nvSpPr>
        <p:spPr>
          <a:xfrm>
            <a:off x="5335688" y="3539313"/>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6" name="Google Shape;1046;p39"/>
          <p:cNvCxnSpPr>
            <a:stCxn id="1047" idx="0"/>
            <a:endCxn id="1040" idx="2"/>
          </p:cNvCxnSpPr>
          <p:nvPr/>
        </p:nvCxnSpPr>
        <p:spPr>
          <a:xfrm rot="10800000">
            <a:off x="5942850" y="2756013"/>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1047" name="Google Shape;1047;p39"/>
          <p:cNvSpPr/>
          <p:nvPr/>
        </p:nvSpPr>
        <p:spPr>
          <a:xfrm>
            <a:off x="5815950" y="3539313"/>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8" name="Google Shape;1048;p39"/>
          <p:cNvCxnSpPr>
            <a:stCxn id="1049" idx="0"/>
            <a:endCxn id="1041" idx="2"/>
          </p:cNvCxnSpPr>
          <p:nvPr/>
        </p:nvCxnSpPr>
        <p:spPr>
          <a:xfrm flipH="1" rot="10800000">
            <a:off x="6415788" y="275586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1049" name="Google Shape;1049;p39"/>
          <p:cNvSpPr/>
          <p:nvPr/>
        </p:nvSpPr>
        <p:spPr>
          <a:xfrm>
            <a:off x="6284388" y="3539163"/>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9"/>
          <p:cNvSpPr txBox="1"/>
          <p:nvPr/>
        </p:nvSpPr>
        <p:spPr>
          <a:xfrm>
            <a:off x="5234675"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51" name="Google Shape;1051;p39"/>
          <p:cNvSpPr txBox="1"/>
          <p:nvPr/>
        </p:nvSpPr>
        <p:spPr>
          <a:xfrm>
            <a:off x="5703850"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52" name="Google Shape;1052;p39"/>
          <p:cNvSpPr txBox="1"/>
          <p:nvPr/>
        </p:nvSpPr>
        <p:spPr>
          <a:xfrm>
            <a:off x="6184825"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53" name="Google Shape;1053;p39"/>
          <p:cNvSpPr/>
          <p:nvPr/>
        </p:nvSpPr>
        <p:spPr>
          <a:xfrm>
            <a:off x="7022800" y="2363725"/>
            <a:ext cx="9027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1054" name="Google Shape;1054;p39"/>
          <p:cNvCxnSpPr/>
          <p:nvPr/>
        </p:nvCxnSpPr>
        <p:spPr>
          <a:xfrm flipH="1" rot="10800000">
            <a:off x="2138625" y="2690050"/>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1055" name="Google Shape;1055;p39"/>
          <p:cNvCxnSpPr/>
          <p:nvPr/>
        </p:nvCxnSpPr>
        <p:spPr>
          <a:xfrm flipH="1" rot="10800000">
            <a:off x="2613475" y="2690025"/>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1056" name="Google Shape;1056;p39"/>
          <p:cNvCxnSpPr/>
          <p:nvPr/>
        </p:nvCxnSpPr>
        <p:spPr>
          <a:xfrm flipH="1" rot="10800000">
            <a:off x="3091100" y="2689975"/>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1057" name="Google Shape;1057;p39"/>
          <p:cNvCxnSpPr/>
          <p:nvPr/>
        </p:nvCxnSpPr>
        <p:spPr>
          <a:xfrm flipH="1" rot="10800000">
            <a:off x="3576525" y="2689838"/>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1058" name="Google Shape;1058;p39"/>
          <p:cNvCxnSpPr/>
          <p:nvPr/>
        </p:nvCxnSpPr>
        <p:spPr>
          <a:xfrm flipH="1" rot="10800000">
            <a:off x="4050875" y="2690063"/>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1059" name="Google Shape;1059;p39"/>
          <p:cNvCxnSpPr/>
          <p:nvPr/>
        </p:nvCxnSpPr>
        <p:spPr>
          <a:xfrm flipH="1" rot="10800000">
            <a:off x="4515225" y="2688550"/>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1060" name="Google Shape;1060;p39"/>
          <p:cNvCxnSpPr/>
          <p:nvPr/>
        </p:nvCxnSpPr>
        <p:spPr>
          <a:xfrm flipH="1" rot="10800000">
            <a:off x="5000725" y="2688450"/>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1061" name="Google Shape;1061;p39"/>
          <p:cNvCxnSpPr/>
          <p:nvPr/>
        </p:nvCxnSpPr>
        <p:spPr>
          <a:xfrm flipH="1" rot="10800000">
            <a:off x="5473375" y="2688500"/>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1062" name="Google Shape;1062;p39"/>
          <p:cNvCxnSpPr/>
          <p:nvPr/>
        </p:nvCxnSpPr>
        <p:spPr>
          <a:xfrm flipH="1" rot="10800000">
            <a:off x="5938075" y="2688500"/>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1063" name="Google Shape;1063;p39"/>
          <p:cNvCxnSpPr/>
          <p:nvPr/>
        </p:nvCxnSpPr>
        <p:spPr>
          <a:xfrm flipH="1" rot="10800000">
            <a:off x="6415675" y="2688500"/>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1064" name="Google Shape;1064;p39"/>
          <p:cNvCxnSpPr/>
          <p:nvPr/>
        </p:nvCxnSpPr>
        <p:spPr>
          <a:xfrm rot="10800000">
            <a:off x="7471762" y="1983920"/>
            <a:ext cx="2400" cy="3798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cxnSp>
        <p:nvCxnSpPr>
          <p:cNvPr id="1069" name="Google Shape;1069;p40"/>
          <p:cNvCxnSpPr>
            <a:stCxn id="1070" idx="0"/>
          </p:cNvCxnSpPr>
          <p:nvPr/>
        </p:nvCxnSpPr>
        <p:spPr>
          <a:xfrm flipH="1" rot="10800000">
            <a:off x="191948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70" name="Google Shape;1070;p40"/>
          <p:cNvSpPr/>
          <p:nvPr/>
        </p:nvSpPr>
        <p:spPr>
          <a:xfrm>
            <a:off x="1763638"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0"/>
          <p:cNvSpPr/>
          <p:nvPr/>
        </p:nvSpPr>
        <p:spPr>
          <a:xfrm>
            <a:off x="2455713"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0"/>
          <p:cNvSpPr txBox="1"/>
          <p:nvPr/>
        </p:nvSpPr>
        <p:spPr>
          <a:xfrm>
            <a:off x="2329698" y="42386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73" name="Google Shape;1073;p40"/>
          <p:cNvSpPr txBox="1"/>
          <p:nvPr/>
        </p:nvSpPr>
        <p:spPr>
          <a:xfrm>
            <a:off x="163701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74" name="Google Shape;1074;p40"/>
          <p:cNvSpPr/>
          <p:nvPr/>
        </p:nvSpPr>
        <p:spPr>
          <a:xfrm>
            <a:off x="176286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5" name="Google Shape;1075;p40"/>
          <p:cNvCxnSpPr/>
          <p:nvPr/>
        </p:nvCxnSpPr>
        <p:spPr>
          <a:xfrm flipH="1" rot="10800000">
            <a:off x="2612332"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76" name="Google Shape;1076;p40"/>
          <p:cNvSpPr/>
          <p:nvPr/>
        </p:nvSpPr>
        <p:spPr>
          <a:xfrm>
            <a:off x="245571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77" name="Google Shape;1077;p40"/>
          <p:cNvCxnSpPr>
            <a:stCxn id="1074" idx="6"/>
            <a:endCxn id="1076" idx="2"/>
          </p:cNvCxnSpPr>
          <p:nvPr/>
        </p:nvCxnSpPr>
        <p:spPr>
          <a:xfrm>
            <a:off x="2074563" y="34610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078" name="Google Shape;1078;p40"/>
          <p:cNvCxnSpPr>
            <a:stCxn id="1076" idx="6"/>
            <a:endCxn id="1079" idx="2"/>
          </p:cNvCxnSpPr>
          <p:nvPr/>
        </p:nvCxnSpPr>
        <p:spPr>
          <a:xfrm>
            <a:off x="2767413" y="3461038"/>
            <a:ext cx="417900" cy="0"/>
          </a:xfrm>
          <a:prstGeom prst="straightConnector1">
            <a:avLst/>
          </a:prstGeom>
          <a:noFill/>
          <a:ln cap="flat" cmpd="sng" w="9525">
            <a:solidFill>
              <a:srgbClr val="3D85C6"/>
            </a:solidFill>
            <a:prstDash val="solid"/>
            <a:round/>
            <a:headEnd len="med" w="med" type="none"/>
            <a:tailEnd len="med" w="med" type="triangle"/>
          </a:ln>
        </p:spPr>
      </p:cxnSp>
      <p:cxnSp>
        <p:nvCxnSpPr>
          <p:cNvPr id="1080" name="Google Shape;1080;p40"/>
          <p:cNvCxnSpPr>
            <a:stCxn id="1081" idx="0"/>
          </p:cNvCxnSpPr>
          <p:nvPr/>
        </p:nvCxnSpPr>
        <p:spPr>
          <a:xfrm flipH="1" rot="10800000">
            <a:off x="334183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81" name="Google Shape;1081;p40"/>
          <p:cNvSpPr/>
          <p:nvPr/>
        </p:nvSpPr>
        <p:spPr>
          <a:xfrm>
            <a:off x="3185988"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0"/>
          <p:cNvSpPr/>
          <p:nvPr/>
        </p:nvSpPr>
        <p:spPr>
          <a:xfrm>
            <a:off x="3878063"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0"/>
          <p:cNvSpPr txBox="1"/>
          <p:nvPr/>
        </p:nvSpPr>
        <p:spPr>
          <a:xfrm>
            <a:off x="3752048" y="42386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84" name="Google Shape;1084;p40"/>
          <p:cNvSpPr txBox="1"/>
          <p:nvPr/>
        </p:nvSpPr>
        <p:spPr>
          <a:xfrm>
            <a:off x="305936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79" name="Google Shape;1079;p40"/>
          <p:cNvSpPr/>
          <p:nvPr/>
        </p:nvSpPr>
        <p:spPr>
          <a:xfrm>
            <a:off x="318521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85" name="Google Shape;1085;p40"/>
          <p:cNvCxnSpPr/>
          <p:nvPr/>
        </p:nvCxnSpPr>
        <p:spPr>
          <a:xfrm flipH="1" rot="10800000">
            <a:off x="4034682"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86" name="Google Shape;1086;p40"/>
          <p:cNvSpPr/>
          <p:nvPr/>
        </p:nvSpPr>
        <p:spPr>
          <a:xfrm>
            <a:off x="387806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87" name="Google Shape;1087;p40"/>
          <p:cNvCxnSpPr>
            <a:stCxn id="1079" idx="6"/>
            <a:endCxn id="1086" idx="2"/>
          </p:cNvCxnSpPr>
          <p:nvPr/>
        </p:nvCxnSpPr>
        <p:spPr>
          <a:xfrm>
            <a:off x="3496913" y="34610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088" name="Google Shape;1088;p40"/>
          <p:cNvCxnSpPr>
            <a:stCxn id="1086" idx="6"/>
            <a:endCxn id="1089" idx="2"/>
          </p:cNvCxnSpPr>
          <p:nvPr/>
        </p:nvCxnSpPr>
        <p:spPr>
          <a:xfrm>
            <a:off x="4189763" y="34610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090" name="Google Shape;1090;p40"/>
          <p:cNvCxnSpPr>
            <a:stCxn id="1091" idx="0"/>
          </p:cNvCxnSpPr>
          <p:nvPr/>
        </p:nvCxnSpPr>
        <p:spPr>
          <a:xfrm flipH="1" rot="10800000">
            <a:off x="475538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91" name="Google Shape;1091;p40"/>
          <p:cNvSpPr/>
          <p:nvPr/>
        </p:nvSpPr>
        <p:spPr>
          <a:xfrm>
            <a:off x="4599538"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0"/>
          <p:cNvSpPr/>
          <p:nvPr/>
        </p:nvSpPr>
        <p:spPr>
          <a:xfrm>
            <a:off x="5291613"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0"/>
          <p:cNvSpPr txBox="1"/>
          <p:nvPr/>
        </p:nvSpPr>
        <p:spPr>
          <a:xfrm>
            <a:off x="5165598" y="42386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94" name="Google Shape;1094;p40"/>
          <p:cNvSpPr txBox="1"/>
          <p:nvPr/>
        </p:nvSpPr>
        <p:spPr>
          <a:xfrm>
            <a:off x="447291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89" name="Google Shape;1089;p40"/>
          <p:cNvSpPr/>
          <p:nvPr/>
        </p:nvSpPr>
        <p:spPr>
          <a:xfrm>
            <a:off x="459876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95" name="Google Shape;1095;p40"/>
          <p:cNvCxnSpPr/>
          <p:nvPr/>
        </p:nvCxnSpPr>
        <p:spPr>
          <a:xfrm flipH="1" rot="10800000">
            <a:off x="5448232"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96" name="Google Shape;1096;p40"/>
          <p:cNvSpPr/>
          <p:nvPr/>
        </p:nvSpPr>
        <p:spPr>
          <a:xfrm>
            <a:off x="529161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97" name="Google Shape;1097;p40"/>
          <p:cNvCxnSpPr>
            <a:stCxn id="1089" idx="6"/>
            <a:endCxn id="1096" idx="2"/>
          </p:cNvCxnSpPr>
          <p:nvPr/>
        </p:nvCxnSpPr>
        <p:spPr>
          <a:xfrm>
            <a:off x="4910463" y="34610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098" name="Google Shape;1098;p40"/>
          <p:cNvCxnSpPr>
            <a:stCxn id="1096" idx="6"/>
            <a:endCxn id="1099" idx="2"/>
          </p:cNvCxnSpPr>
          <p:nvPr/>
        </p:nvCxnSpPr>
        <p:spPr>
          <a:xfrm>
            <a:off x="5603313" y="34610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100" name="Google Shape;1100;p40"/>
          <p:cNvCxnSpPr>
            <a:stCxn id="1101" idx="0"/>
          </p:cNvCxnSpPr>
          <p:nvPr/>
        </p:nvCxnSpPr>
        <p:spPr>
          <a:xfrm flipH="1" rot="10800000">
            <a:off x="616893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101" name="Google Shape;1101;p40"/>
          <p:cNvSpPr/>
          <p:nvPr/>
        </p:nvSpPr>
        <p:spPr>
          <a:xfrm>
            <a:off x="6013088"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0"/>
          <p:cNvSpPr txBox="1"/>
          <p:nvPr/>
        </p:nvSpPr>
        <p:spPr>
          <a:xfrm>
            <a:off x="588646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99" name="Google Shape;1099;p40"/>
          <p:cNvSpPr/>
          <p:nvPr/>
        </p:nvSpPr>
        <p:spPr>
          <a:xfrm>
            <a:off x="601231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03" name="Google Shape;1103;p40"/>
          <p:cNvSpPr/>
          <p:nvPr/>
        </p:nvSpPr>
        <p:spPr>
          <a:xfrm>
            <a:off x="175696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04" name="Google Shape;1104;p40"/>
          <p:cNvSpPr/>
          <p:nvPr/>
        </p:nvSpPr>
        <p:spPr>
          <a:xfrm>
            <a:off x="244981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05" name="Google Shape;1105;p40"/>
          <p:cNvCxnSpPr>
            <a:stCxn id="1103" idx="6"/>
            <a:endCxn id="1104" idx="2"/>
          </p:cNvCxnSpPr>
          <p:nvPr/>
        </p:nvCxnSpPr>
        <p:spPr>
          <a:xfrm>
            <a:off x="2068663" y="28754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106" name="Google Shape;1106;p40"/>
          <p:cNvCxnSpPr>
            <a:stCxn id="1104" idx="6"/>
            <a:endCxn id="1107" idx="2"/>
          </p:cNvCxnSpPr>
          <p:nvPr/>
        </p:nvCxnSpPr>
        <p:spPr>
          <a:xfrm>
            <a:off x="2761513" y="2875438"/>
            <a:ext cx="417900" cy="0"/>
          </a:xfrm>
          <a:prstGeom prst="straightConnector1">
            <a:avLst/>
          </a:prstGeom>
          <a:noFill/>
          <a:ln cap="flat" cmpd="sng" w="9525">
            <a:solidFill>
              <a:srgbClr val="CC0000"/>
            </a:solidFill>
            <a:prstDash val="solid"/>
            <a:round/>
            <a:headEnd len="med" w="med" type="triangle"/>
            <a:tailEnd len="med" w="med" type="none"/>
          </a:ln>
        </p:spPr>
      </p:cxnSp>
      <p:sp>
        <p:nvSpPr>
          <p:cNvPr id="1107" name="Google Shape;1107;p40"/>
          <p:cNvSpPr/>
          <p:nvPr/>
        </p:nvSpPr>
        <p:spPr>
          <a:xfrm>
            <a:off x="317931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08" name="Google Shape;1108;p40"/>
          <p:cNvSpPr/>
          <p:nvPr/>
        </p:nvSpPr>
        <p:spPr>
          <a:xfrm>
            <a:off x="387216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09" name="Google Shape;1109;p40"/>
          <p:cNvCxnSpPr>
            <a:stCxn id="1107" idx="6"/>
            <a:endCxn id="1108" idx="2"/>
          </p:cNvCxnSpPr>
          <p:nvPr/>
        </p:nvCxnSpPr>
        <p:spPr>
          <a:xfrm>
            <a:off x="3491013" y="2875438"/>
            <a:ext cx="381300" cy="0"/>
          </a:xfrm>
          <a:prstGeom prst="straightConnector1">
            <a:avLst/>
          </a:prstGeom>
          <a:noFill/>
          <a:ln cap="flat" cmpd="sng" w="9525">
            <a:solidFill>
              <a:srgbClr val="CC0000"/>
            </a:solidFill>
            <a:prstDash val="solid"/>
            <a:round/>
            <a:headEnd len="sm" w="sm" type="triangle"/>
            <a:tailEnd len="sm" w="sm" type="none"/>
          </a:ln>
        </p:spPr>
      </p:cxnSp>
      <p:cxnSp>
        <p:nvCxnSpPr>
          <p:cNvPr id="1110" name="Google Shape;1110;p40"/>
          <p:cNvCxnSpPr>
            <a:stCxn id="1108" idx="6"/>
            <a:endCxn id="1111" idx="2"/>
          </p:cNvCxnSpPr>
          <p:nvPr/>
        </p:nvCxnSpPr>
        <p:spPr>
          <a:xfrm>
            <a:off x="4183863" y="28754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111" name="Google Shape;1111;p40"/>
          <p:cNvSpPr/>
          <p:nvPr/>
        </p:nvSpPr>
        <p:spPr>
          <a:xfrm>
            <a:off x="459286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2" name="Google Shape;1112;p40"/>
          <p:cNvSpPr/>
          <p:nvPr/>
        </p:nvSpPr>
        <p:spPr>
          <a:xfrm>
            <a:off x="528571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13" name="Google Shape;1113;p40"/>
          <p:cNvCxnSpPr>
            <a:stCxn id="1111" idx="6"/>
            <a:endCxn id="1112" idx="2"/>
          </p:cNvCxnSpPr>
          <p:nvPr/>
        </p:nvCxnSpPr>
        <p:spPr>
          <a:xfrm>
            <a:off x="4904563" y="28754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114" name="Google Shape;1114;p40"/>
          <p:cNvCxnSpPr>
            <a:stCxn id="1112" idx="6"/>
            <a:endCxn id="1115" idx="2"/>
          </p:cNvCxnSpPr>
          <p:nvPr/>
        </p:nvCxnSpPr>
        <p:spPr>
          <a:xfrm>
            <a:off x="5597413" y="28754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115" name="Google Shape;1115;p40"/>
          <p:cNvSpPr/>
          <p:nvPr/>
        </p:nvSpPr>
        <p:spPr>
          <a:xfrm>
            <a:off x="600641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6" name="Google Shape;1116;p40"/>
          <p:cNvSpPr/>
          <p:nvPr/>
        </p:nvSpPr>
        <p:spPr>
          <a:xfrm>
            <a:off x="175316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7" name="Google Shape;1117;p40"/>
          <p:cNvSpPr/>
          <p:nvPr/>
        </p:nvSpPr>
        <p:spPr>
          <a:xfrm>
            <a:off x="244601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18" name="Google Shape;1118;p40"/>
          <p:cNvCxnSpPr>
            <a:stCxn id="1116" idx="6"/>
            <a:endCxn id="1117" idx="2"/>
          </p:cNvCxnSpPr>
          <p:nvPr/>
        </p:nvCxnSpPr>
        <p:spPr>
          <a:xfrm>
            <a:off x="2064863" y="22898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119" name="Google Shape;1119;p40"/>
          <p:cNvCxnSpPr>
            <a:stCxn id="1117" idx="6"/>
            <a:endCxn id="1120" idx="2"/>
          </p:cNvCxnSpPr>
          <p:nvPr/>
        </p:nvCxnSpPr>
        <p:spPr>
          <a:xfrm>
            <a:off x="2757713" y="2289838"/>
            <a:ext cx="417900" cy="0"/>
          </a:xfrm>
          <a:prstGeom prst="straightConnector1">
            <a:avLst/>
          </a:prstGeom>
          <a:noFill/>
          <a:ln cap="flat" cmpd="sng" w="9525">
            <a:solidFill>
              <a:srgbClr val="3D85C6"/>
            </a:solidFill>
            <a:prstDash val="solid"/>
            <a:round/>
            <a:headEnd len="med" w="med" type="none"/>
            <a:tailEnd len="med" w="med" type="triangle"/>
          </a:ln>
        </p:spPr>
      </p:cxnSp>
      <p:sp>
        <p:nvSpPr>
          <p:cNvPr id="1120" name="Google Shape;1120;p40"/>
          <p:cNvSpPr/>
          <p:nvPr/>
        </p:nvSpPr>
        <p:spPr>
          <a:xfrm>
            <a:off x="317551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1" name="Google Shape;1121;p40"/>
          <p:cNvSpPr/>
          <p:nvPr/>
        </p:nvSpPr>
        <p:spPr>
          <a:xfrm>
            <a:off x="386836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22" name="Google Shape;1122;p40"/>
          <p:cNvCxnSpPr>
            <a:stCxn id="1120" idx="6"/>
            <a:endCxn id="1121" idx="2"/>
          </p:cNvCxnSpPr>
          <p:nvPr/>
        </p:nvCxnSpPr>
        <p:spPr>
          <a:xfrm>
            <a:off x="3487213" y="22898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123" name="Google Shape;1123;p40"/>
          <p:cNvCxnSpPr>
            <a:stCxn id="1121" idx="6"/>
            <a:endCxn id="1124" idx="2"/>
          </p:cNvCxnSpPr>
          <p:nvPr/>
        </p:nvCxnSpPr>
        <p:spPr>
          <a:xfrm>
            <a:off x="4180063" y="22898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1124" name="Google Shape;1124;p40"/>
          <p:cNvSpPr/>
          <p:nvPr/>
        </p:nvSpPr>
        <p:spPr>
          <a:xfrm>
            <a:off x="458906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5" name="Google Shape;1125;p40"/>
          <p:cNvSpPr/>
          <p:nvPr/>
        </p:nvSpPr>
        <p:spPr>
          <a:xfrm>
            <a:off x="528191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26" name="Google Shape;1126;p40"/>
          <p:cNvCxnSpPr>
            <a:stCxn id="1124" idx="6"/>
            <a:endCxn id="1125" idx="2"/>
          </p:cNvCxnSpPr>
          <p:nvPr/>
        </p:nvCxnSpPr>
        <p:spPr>
          <a:xfrm>
            <a:off x="4900763" y="22898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127" name="Google Shape;1127;p40"/>
          <p:cNvCxnSpPr>
            <a:stCxn id="1125" idx="6"/>
            <a:endCxn id="1128" idx="2"/>
          </p:cNvCxnSpPr>
          <p:nvPr/>
        </p:nvCxnSpPr>
        <p:spPr>
          <a:xfrm>
            <a:off x="5593613" y="22898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1128" name="Google Shape;1128;p40"/>
          <p:cNvSpPr/>
          <p:nvPr/>
        </p:nvSpPr>
        <p:spPr>
          <a:xfrm>
            <a:off x="600261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9" name="Google Shape;1129;p40"/>
          <p:cNvSpPr/>
          <p:nvPr/>
        </p:nvSpPr>
        <p:spPr>
          <a:xfrm>
            <a:off x="175316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0" name="Google Shape;1130;p40"/>
          <p:cNvSpPr/>
          <p:nvPr/>
        </p:nvSpPr>
        <p:spPr>
          <a:xfrm>
            <a:off x="244601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31" name="Google Shape;1131;p40"/>
          <p:cNvCxnSpPr>
            <a:stCxn id="1129" idx="6"/>
            <a:endCxn id="1130" idx="2"/>
          </p:cNvCxnSpPr>
          <p:nvPr/>
        </p:nvCxnSpPr>
        <p:spPr>
          <a:xfrm>
            <a:off x="2064863" y="17042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132" name="Google Shape;1132;p40"/>
          <p:cNvCxnSpPr>
            <a:stCxn id="1130" idx="6"/>
            <a:endCxn id="1133" idx="2"/>
          </p:cNvCxnSpPr>
          <p:nvPr/>
        </p:nvCxnSpPr>
        <p:spPr>
          <a:xfrm>
            <a:off x="2757713" y="1704238"/>
            <a:ext cx="417900" cy="0"/>
          </a:xfrm>
          <a:prstGeom prst="straightConnector1">
            <a:avLst/>
          </a:prstGeom>
          <a:noFill/>
          <a:ln cap="flat" cmpd="sng" w="9525">
            <a:solidFill>
              <a:srgbClr val="CC0000"/>
            </a:solidFill>
            <a:prstDash val="solid"/>
            <a:round/>
            <a:headEnd len="med" w="med" type="triangle"/>
            <a:tailEnd len="med" w="med" type="none"/>
          </a:ln>
        </p:spPr>
      </p:cxnSp>
      <p:sp>
        <p:nvSpPr>
          <p:cNvPr id="1133" name="Google Shape;1133;p40"/>
          <p:cNvSpPr/>
          <p:nvPr/>
        </p:nvSpPr>
        <p:spPr>
          <a:xfrm>
            <a:off x="317551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4" name="Google Shape;1134;p40"/>
          <p:cNvSpPr/>
          <p:nvPr/>
        </p:nvSpPr>
        <p:spPr>
          <a:xfrm>
            <a:off x="386836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35" name="Google Shape;1135;p40"/>
          <p:cNvCxnSpPr>
            <a:stCxn id="1133" idx="6"/>
            <a:endCxn id="1134" idx="2"/>
          </p:cNvCxnSpPr>
          <p:nvPr/>
        </p:nvCxnSpPr>
        <p:spPr>
          <a:xfrm>
            <a:off x="3487213" y="17042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136" name="Google Shape;1136;p40"/>
          <p:cNvCxnSpPr>
            <a:stCxn id="1134" idx="6"/>
            <a:endCxn id="1137" idx="2"/>
          </p:cNvCxnSpPr>
          <p:nvPr/>
        </p:nvCxnSpPr>
        <p:spPr>
          <a:xfrm>
            <a:off x="4180063" y="17042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137" name="Google Shape;1137;p40"/>
          <p:cNvSpPr/>
          <p:nvPr/>
        </p:nvSpPr>
        <p:spPr>
          <a:xfrm>
            <a:off x="458906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8" name="Google Shape;1138;p40"/>
          <p:cNvSpPr/>
          <p:nvPr/>
        </p:nvSpPr>
        <p:spPr>
          <a:xfrm>
            <a:off x="528191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39" name="Google Shape;1139;p40"/>
          <p:cNvCxnSpPr>
            <a:stCxn id="1137" idx="6"/>
            <a:endCxn id="1138" idx="2"/>
          </p:cNvCxnSpPr>
          <p:nvPr/>
        </p:nvCxnSpPr>
        <p:spPr>
          <a:xfrm>
            <a:off x="4900763" y="17042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140" name="Google Shape;1140;p40"/>
          <p:cNvCxnSpPr>
            <a:stCxn id="1138" idx="6"/>
            <a:endCxn id="1141" idx="2"/>
          </p:cNvCxnSpPr>
          <p:nvPr/>
        </p:nvCxnSpPr>
        <p:spPr>
          <a:xfrm>
            <a:off x="5593613" y="17042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141" name="Google Shape;1141;p40"/>
          <p:cNvSpPr/>
          <p:nvPr/>
        </p:nvSpPr>
        <p:spPr>
          <a:xfrm>
            <a:off x="600261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42" name="Google Shape;1142;p40"/>
          <p:cNvSpPr/>
          <p:nvPr/>
        </p:nvSpPr>
        <p:spPr>
          <a:xfrm>
            <a:off x="175696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43" name="Google Shape;1143;p40"/>
          <p:cNvSpPr/>
          <p:nvPr/>
        </p:nvSpPr>
        <p:spPr>
          <a:xfrm>
            <a:off x="244981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44" name="Google Shape;1144;p40"/>
          <p:cNvSpPr/>
          <p:nvPr/>
        </p:nvSpPr>
        <p:spPr>
          <a:xfrm>
            <a:off x="317931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45" name="Google Shape;1145;p40"/>
          <p:cNvSpPr/>
          <p:nvPr/>
        </p:nvSpPr>
        <p:spPr>
          <a:xfrm>
            <a:off x="387216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46" name="Google Shape;1146;p40"/>
          <p:cNvSpPr/>
          <p:nvPr/>
        </p:nvSpPr>
        <p:spPr>
          <a:xfrm>
            <a:off x="459286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47" name="Google Shape;1147;p40"/>
          <p:cNvSpPr/>
          <p:nvPr/>
        </p:nvSpPr>
        <p:spPr>
          <a:xfrm>
            <a:off x="528571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48" name="Google Shape;1148;p40"/>
          <p:cNvSpPr/>
          <p:nvPr/>
        </p:nvSpPr>
        <p:spPr>
          <a:xfrm>
            <a:off x="600641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149" name="Google Shape;1149;p40"/>
          <p:cNvCxnSpPr>
            <a:endCxn id="1103" idx="6"/>
          </p:cNvCxnSpPr>
          <p:nvPr/>
        </p:nvCxnSpPr>
        <p:spPr>
          <a:xfrm rot="-5400000">
            <a:off x="1406563" y="3393538"/>
            <a:ext cx="1180200" cy="144000"/>
          </a:xfrm>
          <a:prstGeom prst="curvedConnector4">
            <a:avLst>
              <a:gd fmla="val 43219" name="adj1"/>
              <a:gd fmla="val 265365" name="adj2"/>
            </a:avLst>
          </a:prstGeom>
          <a:noFill/>
          <a:ln cap="flat" cmpd="sng" w="9525">
            <a:solidFill>
              <a:srgbClr val="CC0000"/>
            </a:solidFill>
            <a:prstDash val="solid"/>
            <a:round/>
            <a:headEnd len="med" w="med" type="none"/>
            <a:tailEnd len="med" w="med" type="triangle"/>
          </a:ln>
        </p:spPr>
      </p:cxnSp>
      <p:cxnSp>
        <p:nvCxnSpPr>
          <p:cNvPr id="1150" name="Google Shape;1150;p40"/>
          <p:cNvCxnSpPr>
            <a:stCxn id="1103" idx="0"/>
            <a:endCxn id="1129" idx="6"/>
          </p:cNvCxnSpPr>
          <p:nvPr/>
        </p:nvCxnSpPr>
        <p:spPr>
          <a:xfrm rot="-5400000">
            <a:off x="1483363" y="2133838"/>
            <a:ext cx="1011000" cy="152100"/>
          </a:xfrm>
          <a:prstGeom prst="curvedConnector4">
            <a:avLst>
              <a:gd fmla="val 29924" name="adj1"/>
              <a:gd fmla="val 256525" name="adj2"/>
            </a:avLst>
          </a:prstGeom>
          <a:noFill/>
          <a:ln cap="flat" cmpd="sng" w="9525">
            <a:solidFill>
              <a:srgbClr val="CC0000"/>
            </a:solidFill>
            <a:prstDash val="solid"/>
            <a:round/>
            <a:headEnd len="med" w="med" type="none"/>
            <a:tailEnd len="med" w="med" type="triangle"/>
          </a:ln>
        </p:spPr>
      </p:cxnSp>
      <p:cxnSp>
        <p:nvCxnSpPr>
          <p:cNvPr id="1151" name="Google Shape;1151;p40"/>
          <p:cNvCxnSpPr>
            <a:endCxn id="1142" idx="2"/>
          </p:cNvCxnSpPr>
          <p:nvPr/>
        </p:nvCxnSpPr>
        <p:spPr>
          <a:xfrm flipH="1" rot="5400000">
            <a:off x="1330663" y="15449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52" name="Google Shape;1152;p40"/>
          <p:cNvCxnSpPr/>
          <p:nvPr/>
        </p:nvCxnSpPr>
        <p:spPr>
          <a:xfrm flipH="1" rot="5400000">
            <a:off x="1330663" y="272528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53" name="Google Shape;1153;p40"/>
          <p:cNvCxnSpPr>
            <a:endCxn id="1130" idx="6"/>
          </p:cNvCxnSpPr>
          <p:nvPr/>
        </p:nvCxnSpPr>
        <p:spPr>
          <a:xfrm rot="-5400000">
            <a:off x="2177063" y="2135488"/>
            <a:ext cx="1011900" cy="149400"/>
          </a:xfrm>
          <a:prstGeom prst="curvedConnector4">
            <a:avLst>
              <a:gd fmla="val 29981" name="adj1"/>
              <a:gd fmla="val 259388" name="adj2"/>
            </a:avLst>
          </a:prstGeom>
          <a:noFill/>
          <a:ln cap="flat" cmpd="sng" w="9525">
            <a:solidFill>
              <a:srgbClr val="CC0000"/>
            </a:solidFill>
            <a:prstDash val="solid"/>
            <a:round/>
            <a:headEnd len="med" w="med" type="none"/>
            <a:tailEnd len="med" w="med" type="triangle"/>
          </a:ln>
        </p:spPr>
      </p:cxnSp>
      <p:cxnSp>
        <p:nvCxnSpPr>
          <p:cNvPr id="1154" name="Google Shape;1154;p40"/>
          <p:cNvCxnSpPr/>
          <p:nvPr/>
        </p:nvCxnSpPr>
        <p:spPr>
          <a:xfrm flipH="1" rot="5400000">
            <a:off x="2021575" y="15449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55" name="Google Shape;1155;p40"/>
          <p:cNvCxnSpPr>
            <a:endCxn id="1133" idx="6"/>
          </p:cNvCxnSpPr>
          <p:nvPr/>
        </p:nvCxnSpPr>
        <p:spPr>
          <a:xfrm rot="-5400000">
            <a:off x="2914663" y="2140588"/>
            <a:ext cx="1008900" cy="136200"/>
          </a:xfrm>
          <a:prstGeom prst="curvedConnector4">
            <a:avLst>
              <a:gd fmla="val 32706" name="adj1"/>
              <a:gd fmla="val 274835" name="adj2"/>
            </a:avLst>
          </a:prstGeom>
          <a:noFill/>
          <a:ln cap="flat" cmpd="sng" w="9525">
            <a:solidFill>
              <a:srgbClr val="CC0000"/>
            </a:solidFill>
            <a:prstDash val="solid"/>
            <a:round/>
            <a:headEnd len="med" w="med" type="none"/>
            <a:tailEnd len="med" w="med" type="triangle"/>
          </a:ln>
        </p:spPr>
      </p:cxnSp>
      <p:cxnSp>
        <p:nvCxnSpPr>
          <p:cNvPr id="1156" name="Google Shape;1156;p40"/>
          <p:cNvCxnSpPr/>
          <p:nvPr/>
        </p:nvCxnSpPr>
        <p:spPr>
          <a:xfrm flipH="1" rot="5400000">
            <a:off x="2764400" y="15420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57" name="Google Shape;1157;p40"/>
          <p:cNvCxnSpPr>
            <a:endCxn id="1104" idx="6"/>
          </p:cNvCxnSpPr>
          <p:nvPr/>
        </p:nvCxnSpPr>
        <p:spPr>
          <a:xfrm rot="-5400000">
            <a:off x="2101963" y="3387088"/>
            <a:ext cx="1171200" cy="147900"/>
          </a:xfrm>
          <a:prstGeom prst="curvedConnector4">
            <a:avLst>
              <a:gd fmla="val 43167" name="adj1"/>
              <a:gd fmla="val 261004" name="adj2"/>
            </a:avLst>
          </a:prstGeom>
          <a:noFill/>
          <a:ln cap="flat" cmpd="sng" w="9525">
            <a:solidFill>
              <a:srgbClr val="CC0000"/>
            </a:solidFill>
            <a:prstDash val="solid"/>
            <a:round/>
            <a:headEnd len="med" w="med" type="none"/>
            <a:tailEnd len="med" w="med" type="triangle"/>
          </a:ln>
        </p:spPr>
      </p:cxnSp>
      <p:cxnSp>
        <p:nvCxnSpPr>
          <p:cNvPr id="1158" name="Google Shape;1158;p40"/>
          <p:cNvCxnSpPr/>
          <p:nvPr/>
        </p:nvCxnSpPr>
        <p:spPr>
          <a:xfrm flipH="1" rot="5400000">
            <a:off x="2019663" y="27161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59" name="Google Shape;1159;p40"/>
          <p:cNvCxnSpPr>
            <a:stCxn id="1081" idx="0"/>
            <a:endCxn id="1107" idx="6"/>
          </p:cNvCxnSpPr>
          <p:nvPr/>
        </p:nvCxnSpPr>
        <p:spPr>
          <a:xfrm rot="-5400000">
            <a:off x="2828088" y="3389038"/>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1160" name="Google Shape;1160;p40"/>
          <p:cNvCxnSpPr>
            <a:endCxn id="1120" idx="2"/>
          </p:cNvCxnSpPr>
          <p:nvPr/>
        </p:nvCxnSpPr>
        <p:spPr>
          <a:xfrm flipH="1" rot="5400000">
            <a:off x="2751313" y="27140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161" name="Google Shape;1161;p40"/>
          <p:cNvCxnSpPr>
            <a:stCxn id="1082" idx="0"/>
            <a:endCxn id="1108" idx="6"/>
          </p:cNvCxnSpPr>
          <p:nvPr/>
        </p:nvCxnSpPr>
        <p:spPr>
          <a:xfrm rot="-5400000">
            <a:off x="3520613" y="3388588"/>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1162" name="Google Shape;1162;p40"/>
          <p:cNvCxnSpPr/>
          <p:nvPr/>
        </p:nvCxnSpPr>
        <p:spPr>
          <a:xfrm flipH="1" rot="5400000">
            <a:off x="3445425" y="27140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163" name="Google Shape;1163;p40"/>
          <p:cNvCxnSpPr>
            <a:endCxn id="1134" idx="6"/>
          </p:cNvCxnSpPr>
          <p:nvPr/>
        </p:nvCxnSpPr>
        <p:spPr>
          <a:xfrm rot="-5400000">
            <a:off x="3599863" y="2140138"/>
            <a:ext cx="1016100" cy="144300"/>
          </a:xfrm>
          <a:prstGeom prst="curvedConnector4">
            <a:avLst>
              <a:gd fmla="val 31727" name="adj1"/>
              <a:gd fmla="val 265021" name="adj2"/>
            </a:avLst>
          </a:prstGeom>
          <a:noFill/>
          <a:ln cap="flat" cmpd="sng" w="9525">
            <a:solidFill>
              <a:srgbClr val="CC0000"/>
            </a:solidFill>
            <a:prstDash val="solid"/>
            <a:round/>
            <a:headEnd len="med" w="med" type="none"/>
            <a:tailEnd len="med" w="med" type="triangle"/>
          </a:ln>
        </p:spPr>
      </p:cxnSp>
      <p:cxnSp>
        <p:nvCxnSpPr>
          <p:cNvPr id="1164" name="Google Shape;1164;p40"/>
          <p:cNvCxnSpPr/>
          <p:nvPr/>
        </p:nvCxnSpPr>
        <p:spPr>
          <a:xfrm flipH="1" rot="5400000">
            <a:off x="3446388" y="15542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65" name="Google Shape;1165;p40"/>
          <p:cNvCxnSpPr>
            <a:stCxn id="1091" idx="0"/>
            <a:endCxn id="1111" idx="6"/>
          </p:cNvCxnSpPr>
          <p:nvPr/>
        </p:nvCxnSpPr>
        <p:spPr>
          <a:xfrm rot="-5400000">
            <a:off x="4241638" y="3389038"/>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1166" name="Google Shape;1166;p40"/>
          <p:cNvCxnSpPr>
            <a:endCxn id="1115" idx="6"/>
          </p:cNvCxnSpPr>
          <p:nvPr/>
        </p:nvCxnSpPr>
        <p:spPr>
          <a:xfrm rot="-5400000">
            <a:off x="5655713" y="3388738"/>
            <a:ext cx="1175700" cy="149100"/>
          </a:xfrm>
          <a:prstGeom prst="curvedConnector4">
            <a:avLst>
              <a:gd fmla="val 43193" name="adj1"/>
              <a:gd fmla="val 259708" name="adj2"/>
            </a:avLst>
          </a:prstGeom>
          <a:noFill/>
          <a:ln cap="flat" cmpd="sng" w="9525">
            <a:solidFill>
              <a:srgbClr val="CC0000"/>
            </a:solidFill>
            <a:prstDash val="solid"/>
            <a:round/>
            <a:headEnd len="med" w="med" type="none"/>
            <a:tailEnd len="med" w="med" type="triangle"/>
          </a:ln>
        </p:spPr>
      </p:cxnSp>
      <p:cxnSp>
        <p:nvCxnSpPr>
          <p:cNvPr id="1167" name="Google Shape;1167;p40"/>
          <p:cNvCxnSpPr/>
          <p:nvPr/>
        </p:nvCxnSpPr>
        <p:spPr>
          <a:xfrm flipH="1" rot="5400000">
            <a:off x="4157038" y="271418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168" name="Google Shape;1168;p40"/>
          <p:cNvCxnSpPr/>
          <p:nvPr/>
        </p:nvCxnSpPr>
        <p:spPr>
          <a:xfrm flipH="1" rot="5400000">
            <a:off x="4858975" y="27140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169" name="Google Shape;1169;p40"/>
          <p:cNvCxnSpPr>
            <a:stCxn id="1099" idx="0"/>
            <a:endCxn id="1128" idx="2"/>
          </p:cNvCxnSpPr>
          <p:nvPr/>
        </p:nvCxnSpPr>
        <p:spPr>
          <a:xfrm flipH="1" rot="5400000">
            <a:off x="5579863" y="2712688"/>
            <a:ext cx="1011000" cy="165600"/>
          </a:xfrm>
          <a:prstGeom prst="curvedConnector4">
            <a:avLst>
              <a:gd fmla="val 27821" name="adj1"/>
              <a:gd fmla="val 243765" name="adj2"/>
            </a:avLst>
          </a:prstGeom>
          <a:noFill/>
          <a:ln cap="flat" cmpd="sng" w="9525">
            <a:solidFill>
              <a:srgbClr val="3D85C6"/>
            </a:solidFill>
            <a:prstDash val="solid"/>
            <a:round/>
            <a:headEnd len="med" w="med" type="none"/>
            <a:tailEnd len="med" w="med" type="triangle"/>
          </a:ln>
        </p:spPr>
      </p:cxnSp>
      <p:cxnSp>
        <p:nvCxnSpPr>
          <p:cNvPr id="1170" name="Google Shape;1170;p40"/>
          <p:cNvCxnSpPr>
            <a:stCxn id="1092" idx="0"/>
            <a:endCxn id="1112" idx="6"/>
          </p:cNvCxnSpPr>
          <p:nvPr/>
        </p:nvCxnSpPr>
        <p:spPr>
          <a:xfrm rot="-5400000">
            <a:off x="4934163" y="3388588"/>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1171" name="Google Shape;1171;p40"/>
          <p:cNvCxnSpPr/>
          <p:nvPr/>
        </p:nvCxnSpPr>
        <p:spPr>
          <a:xfrm rot="-5400000">
            <a:off x="5017038" y="21405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1172" name="Google Shape;1172;p40"/>
          <p:cNvCxnSpPr/>
          <p:nvPr/>
        </p:nvCxnSpPr>
        <p:spPr>
          <a:xfrm rot="-5400000">
            <a:off x="5740213" y="21405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1173" name="Google Shape;1173;p40"/>
          <p:cNvCxnSpPr>
            <a:endCxn id="1137" idx="6"/>
          </p:cNvCxnSpPr>
          <p:nvPr/>
        </p:nvCxnSpPr>
        <p:spPr>
          <a:xfrm rot="-5400000">
            <a:off x="4314413" y="2129488"/>
            <a:ext cx="1011600" cy="161100"/>
          </a:xfrm>
          <a:prstGeom prst="curvedConnector4">
            <a:avLst>
              <a:gd fmla="val 30691" name="adj1"/>
              <a:gd fmla="val 247812" name="adj2"/>
            </a:avLst>
          </a:prstGeom>
          <a:noFill/>
          <a:ln cap="flat" cmpd="sng" w="9525">
            <a:solidFill>
              <a:srgbClr val="CC0000"/>
            </a:solidFill>
            <a:prstDash val="solid"/>
            <a:round/>
            <a:headEnd len="med" w="med" type="none"/>
            <a:tailEnd len="med" w="med" type="triangle"/>
          </a:ln>
        </p:spPr>
      </p:cxnSp>
      <p:cxnSp>
        <p:nvCxnSpPr>
          <p:cNvPr id="1174" name="Google Shape;1174;p40"/>
          <p:cNvCxnSpPr>
            <a:stCxn id="1129" idx="0"/>
            <a:endCxn id="1142" idx="4"/>
          </p:cNvCxnSpPr>
          <p:nvPr/>
        </p:nvCxnSpPr>
        <p:spPr>
          <a:xfrm flipH="1" rot="10800000">
            <a:off x="190901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75" name="Google Shape;1175;p40"/>
          <p:cNvCxnSpPr>
            <a:stCxn id="1130" idx="0"/>
            <a:endCxn id="1143" idx="4"/>
          </p:cNvCxnSpPr>
          <p:nvPr/>
        </p:nvCxnSpPr>
        <p:spPr>
          <a:xfrm flipH="1" rot="10800000">
            <a:off x="260186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76" name="Google Shape;1176;p40"/>
          <p:cNvCxnSpPr>
            <a:stCxn id="1133" idx="0"/>
            <a:endCxn id="1144" idx="4"/>
          </p:cNvCxnSpPr>
          <p:nvPr/>
        </p:nvCxnSpPr>
        <p:spPr>
          <a:xfrm flipH="1" rot="10800000">
            <a:off x="333136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77" name="Google Shape;1177;p40"/>
          <p:cNvCxnSpPr>
            <a:endCxn id="1145" idx="4"/>
          </p:cNvCxnSpPr>
          <p:nvPr/>
        </p:nvCxnSpPr>
        <p:spPr>
          <a:xfrm rot="10800000">
            <a:off x="4028013" y="1278688"/>
            <a:ext cx="5700" cy="268200"/>
          </a:xfrm>
          <a:prstGeom prst="straightConnector1">
            <a:avLst/>
          </a:prstGeom>
          <a:noFill/>
          <a:ln cap="flat" cmpd="sng" w="9525">
            <a:solidFill>
              <a:srgbClr val="CC0000"/>
            </a:solidFill>
            <a:prstDash val="solid"/>
            <a:round/>
            <a:headEnd len="med" w="med" type="none"/>
            <a:tailEnd len="med" w="med" type="triangle"/>
          </a:ln>
        </p:spPr>
      </p:cxnSp>
      <p:cxnSp>
        <p:nvCxnSpPr>
          <p:cNvPr id="1178" name="Google Shape;1178;p40"/>
          <p:cNvCxnSpPr>
            <a:stCxn id="1137" idx="0"/>
            <a:endCxn id="1146" idx="4"/>
          </p:cNvCxnSpPr>
          <p:nvPr/>
        </p:nvCxnSpPr>
        <p:spPr>
          <a:xfrm flipH="1" rot="10800000">
            <a:off x="474491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79" name="Google Shape;1179;p40"/>
          <p:cNvCxnSpPr>
            <a:stCxn id="1138" idx="0"/>
            <a:endCxn id="1147" idx="4"/>
          </p:cNvCxnSpPr>
          <p:nvPr/>
        </p:nvCxnSpPr>
        <p:spPr>
          <a:xfrm flipH="1" rot="10800000">
            <a:off x="543776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80" name="Google Shape;1180;p40"/>
          <p:cNvCxnSpPr>
            <a:stCxn id="1141" idx="0"/>
            <a:endCxn id="1148" idx="4"/>
          </p:cNvCxnSpPr>
          <p:nvPr/>
        </p:nvCxnSpPr>
        <p:spPr>
          <a:xfrm flipH="1" rot="10800000">
            <a:off x="6158463" y="1278688"/>
            <a:ext cx="3900" cy="265500"/>
          </a:xfrm>
          <a:prstGeom prst="straightConnector1">
            <a:avLst/>
          </a:prstGeom>
          <a:noFill/>
          <a:ln cap="flat" cmpd="sng" w="9525">
            <a:solidFill>
              <a:srgbClr val="CC0000"/>
            </a:solidFill>
            <a:prstDash val="solid"/>
            <a:round/>
            <a:headEnd len="med" w="med" type="none"/>
            <a:tailEnd len="med" w="med" type="triangle"/>
          </a:ln>
        </p:spPr>
      </p:cxnSp>
      <p:sp>
        <p:nvSpPr>
          <p:cNvPr id="1181" name="Google Shape;1181;p40"/>
          <p:cNvSpPr/>
          <p:nvPr/>
        </p:nvSpPr>
        <p:spPr>
          <a:xfrm>
            <a:off x="4944463" y="288688"/>
            <a:ext cx="311700" cy="320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2" name="Google Shape;1182;p40"/>
          <p:cNvCxnSpPr>
            <a:stCxn id="1142" idx="0"/>
            <a:endCxn id="1181" idx="4"/>
          </p:cNvCxnSpPr>
          <p:nvPr/>
        </p:nvCxnSpPr>
        <p:spPr>
          <a:xfrm flipH="1" rot="10800000">
            <a:off x="1912813" y="608788"/>
            <a:ext cx="3187500" cy="349800"/>
          </a:xfrm>
          <a:prstGeom prst="straightConnector1">
            <a:avLst/>
          </a:prstGeom>
          <a:noFill/>
          <a:ln cap="flat" cmpd="sng" w="9525">
            <a:solidFill>
              <a:srgbClr val="000000"/>
            </a:solidFill>
            <a:prstDash val="solid"/>
            <a:round/>
            <a:headEnd len="med" w="med" type="none"/>
            <a:tailEnd len="med" w="med" type="triangle"/>
          </a:ln>
        </p:spPr>
      </p:cxnSp>
      <p:cxnSp>
        <p:nvCxnSpPr>
          <p:cNvPr id="1183" name="Google Shape;1183;p40"/>
          <p:cNvCxnSpPr>
            <a:stCxn id="1143" idx="0"/>
            <a:endCxn id="1181" idx="4"/>
          </p:cNvCxnSpPr>
          <p:nvPr/>
        </p:nvCxnSpPr>
        <p:spPr>
          <a:xfrm flipH="1" rot="10800000">
            <a:off x="2605663" y="608788"/>
            <a:ext cx="2494800" cy="349800"/>
          </a:xfrm>
          <a:prstGeom prst="straightConnector1">
            <a:avLst/>
          </a:prstGeom>
          <a:noFill/>
          <a:ln cap="flat" cmpd="sng" w="9525">
            <a:solidFill>
              <a:srgbClr val="000000"/>
            </a:solidFill>
            <a:prstDash val="solid"/>
            <a:round/>
            <a:headEnd len="med" w="med" type="none"/>
            <a:tailEnd len="med" w="med" type="triangle"/>
          </a:ln>
        </p:spPr>
      </p:cxnSp>
      <p:cxnSp>
        <p:nvCxnSpPr>
          <p:cNvPr id="1184" name="Google Shape;1184;p40"/>
          <p:cNvCxnSpPr>
            <a:stCxn id="1144" idx="0"/>
            <a:endCxn id="1181" idx="4"/>
          </p:cNvCxnSpPr>
          <p:nvPr/>
        </p:nvCxnSpPr>
        <p:spPr>
          <a:xfrm flipH="1" rot="10800000">
            <a:off x="3335163" y="608788"/>
            <a:ext cx="1765200" cy="349800"/>
          </a:xfrm>
          <a:prstGeom prst="straightConnector1">
            <a:avLst/>
          </a:prstGeom>
          <a:noFill/>
          <a:ln cap="flat" cmpd="sng" w="9525">
            <a:solidFill>
              <a:srgbClr val="000000"/>
            </a:solidFill>
            <a:prstDash val="solid"/>
            <a:round/>
            <a:headEnd len="med" w="med" type="none"/>
            <a:tailEnd len="med" w="med" type="triangle"/>
          </a:ln>
        </p:spPr>
      </p:cxnSp>
      <p:cxnSp>
        <p:nvCxnSpPr>
          <p:cNvPr id="1185" name="Google Shape;1185;p40"/>
          <p:cNvCxnSpPr>
            <a:stCxn id="1145" idx="0"/>
            <a:endCxn id="1181" idx="4"/>
          </p:cNvCxnSpPr>
          <p:nvPr/>
        </p:nvCxnSpPr>
        <p:spPr>
          <a:xfrm flipH="1" rot="10800000">
            <a:off x="4028013" y="608788"/>
            <a:ext cx="1072200" cy="349800"/>
          </a:xfrm>
          <a:prstGeom prst="straightConnector1">
            <a:avLst/>
          </a:prstGeom>
          <a:noFill/>
          <a:ln cap="flat" cmpd="sng" w="9525">
            <a:solidFill>
              <a:srgbClr val="000000"/>
            </a:solidFill>
            <a:prstDash val="solid"/>
            <a:round/>
            <a:headEnd len="med" w="med" type="none"/>
            <a:tailEnd len="med" w="med" type="triangle"/>
          </a:ln>
        </p:spPr>
      </p:cxnSp>
      <p:cxnSp>
        <p:nvCxnSpPr>
          <p:cNvPr id="1186" name="Google Shape;1186;p40"/>
          <p:cNvCxnSpPr>
            <a:stCxn id="1146" idx="0"/>
            <a:endCxn id="1181" idx="4"/>
          </p:cNvCxnSpPr>
          <p:nvPr/>
        </p:nvCxnSpPr>
        <p:spPr>
          <a:xfrm flipH="1" rot="10800000">
            <a:off x="4748713" y="608788"/>
            <a:ext cx="351600" cy="349800"/>
          </a:xfrm>
          <a:prstGeom prst="straightConnector1">
            <a:avLst/>
          </a:prstGeom>
          <a:noFill/>
          <a:ln cap="flat" cmpd="sng" w="9525">
            <a:solidFill>
              <a:srgbClr val="000000"/>
            </a:solidFill>
            <a:prstDash val="solid"/>
            <a:round/>
            <a:headEnd len="med" w="med" type="none"/>
            <a:tailEnd len="med" w="med" type="triangle"/>
          </a:ln>
        </p:spPr>
      </p:cxnSp>
      <p:cxnSp>
        <p:nvCxnSpPr>
          <p:cNvPr id="1187" name="Google Shape;1187;p40"/>
          <p:cNvCxnSpPr>
            <a:stCxn id="1147" idx="0"/>
            <a:endCxn id="1181" idx="4"/>
          </p:cNvCxnSpPr>
          <p:nvPr/>
        </p:nvCxnSpPr>
        <p:spPr>
          <a:xfrm rot="10800000">
            <a:off x="5100463" y="608788"/>
            <a:ext cx="341100" cy="349800"/>
          </a:xfrm>
          <a:prstGeom prst="straightConnector1">
            <a:avLst/>
          </a:prstGeom>
          <a:noFill/>
          <a:ln cap="flat" cmpd="sng" w="9525">
            <a:solidFill>
              <a:srgbClr val="000000"/>
            </a:solidFill>
            <a:prstDash val="solid"/>
            <a:round/>
            <a:headEnd len="med" w="med" type="none"/>
            <a:tailEnd len="med" w="med" type="triangle"/>
          </a:ln>
        </p:spPr>
      </p:cxnSp>
      <p:cxnSp>
        <p:nvCxnSpPr>
          <p:cNvPr id="1188" name="Google Shape;1188;p40"/>
          <p:cNvCxnSpPr>
            <a:stCxn id="1148" idx="0"/>
            <a:endCxn id="1181" idx="4"/>
          </p:cNvCxnSpPr>
          <p:nvPr/>
        </p:nvCxnSpPr>
        <p:spPr>
          <a:xfrm rot="10800000">
            <a:off x="5100263" y="608788"/>
            <a:ext cx="1062000" cy="349800"/>
          </a:xfrm>
          <a:prstGeom prst="straightConnector1">
            <a:avLst/>
          </a:prstGeom>
          <a:noFill/>
          <a:ln cap="flat" cmpd="sng" w="9525">
            <a:solidFill>
              <a:srgbClr val="000000"/>
            </a:solidFill>
            <a:prstDash val="solid"/>
            <a:round/>
            <a:headEnd len="med" w="med" type="none"/>
            <a:tailEnd len="med" w="med" type="triangle"/>
          </a:ln>
        </p:spPr>
      </p:cxnSp>
      <p:cxnSp>
        <p:nvCxnSpPr>
          <p:cNvPr id="1189" name="Google Shape;1189;p40"/>
          <p:cNvCxnSpPr/>
          <p:nvPr/>
        </p:nvCxnSpPr>
        <p:spPr>
          <a:xfrm>
            <a:off x="4194400" y="1698688"/>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190" name="Google Shape;1190;p40"/>
          <p:cNvCxnSpPr>
            <a:endCxn id="1146" idx="2"/>
          </p:cNvCxnSpPr>
          <p:nvPr/>
        </p:nvCxnSpPr>
        <p:spPr>
          <a:xfrm flipH="1" rot="5400000">
            <a:off x="4158163" y="1553338"/>
            <a:ext cx="1016700" cy="147300"/>
          </a:xfrm>
          <a:prstGeom prst="curvedConnector4">
            <a:avLst>
              <a:gd fmla="val 28034" name="adj1"/>
              <a:gd fmla="val 261660" name="adj2"/>
            </a:avLst>
          </a:prstGeom>
          <a:noFill/>
          <a:ln cap="flat" cmpd="sng" w="9525">
            <a:solidFill>
              <a:srgbClr val="3D85C6"/>
            </a:solidFill>
            <a:prstDash val="solid"/>
            <a:round/>
            <a:headEnd len="med" w="med" type="none"/>
            <a:tailEnd len="med" w="med" type="triangle"/>
          </a:ln>
        </p:spPr>
      </p:cxnSp>
      <p:cxnSp>
        <p:nvCxnSpPr>
          <p:cNvPr id="1191" name="Google Shape;1191;p40"/>
          <p:cNvCxnSpPr/>
          <p:nvPr/>
        </p:nvCxnSpPr>
        <p:spPr>
          <a:xfrm>
            <a:off x="4898363" y="16941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192" name="Google Shape;1192;p40"/>
          <p:cNvCxnSpPr>
            <a:endCxn id="1147" idx="2"/>
          </p:cNvCxnSpPr>
          <p:nvPr/>
        </p:nvCxnSpPr>
        <p:spPr>
          <a:xfrm flipH="1" rot="5400000">
            <a:off x="4858963" y="1545388"/>
            <a:ext cx="1011900" cy="158400"/>
          </a:xfrm>
          <a:prstGeom prst="curvedConnector4">
            <a:avLst>
              <a:gd fmla="val 27693" name="adj1"/>
              <a:gd fmla="val 250331" name="adj2"/>
            </a:avLst>
          </a:prstGeom>
          <a:noFill/>
          <a:ln cap="flat" cmpd="sng" w="9525">
            <a:solidFill>
              <a:srgbClr val="3D85C6"/>
            </a:solidFill>
            <a:prstDash val="solid"/>
            <a:round/>
            <a:headEnd len="med" w="med" type="none"/>
            <a:tailEnd len="med" w="med" type="triangle"/>
          </a:ln>
        </p:spPr>
      </p:cxnSp>
      <p:cxnSp>
        <p:nvCxnSpPr>
          <p:cNvPr id="1193" name="Google Shape;1193;p40"/>
          <p:cNvCxnSpPr/>
          <p:nvPr/>
        </p:nvCxnSpPr>
        <p:spPr>
          <a:xfrm>
            <a:off x="5612050" y="16941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194" name="Google Shape;1194;p40"/>
          <p:cNvCxnSpPr>
            <a:endCxn id="1148" idx="2"/>
          </p:cNvCxnSpPr>
          <p:nvPr/>
        </p:nvCxnSpPr>
        <p:spPr>
          <a:xfrm flipH="1" rot="5400000">
            <a:off x="5576063" y="1548988"/>
            <a:ext cx="1011900" cy="151200"/>
          </a:xfrm>
          <a:prstGeom prst="curvedConnector4">
            <a:avLst>
              <a:gd fmla="val 25499" name="adj1"/>
              <a:gd fmla="val 257490" name="adj2"/>
            </a:avLst>
          </a:prstGeom>
          <a:noFill/>
          <a:ln cap="flat" cmpd="sng" w="9525">
            <a:solidFill>
              <a:srgbClr val="3D85C6"/>
            </a:solidFill>
            <a:prstDash val="solid"/>
            <a:round/>
            <a:headEnd len="med" w="med" type="none"/>
            <a:tailEnd len="med" w="med" type="triangle"/>
          </a:ln>
        </p:spPr>
      </p:cxnSp>
      <p:sp>
        <p:nvSpPr>
          <p:cNvPr id="1195" name="Google Shape;1195;p40"/>
          <p:cNvSpPr txBox="1"/>
          <p:nvPr/>
        </p:nvSpPr>
        <p:spPr>
          <a:xfrm>
            <a:off x="428525" y="2388313"/>
            <a:ext cx="8586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LSTM layer </a:t>
            </a:r>
            <a:endParaRPr/>
          </a:p>
        </p:txBody>
      </p:sp>
      <p:sp>
        <p:nvSpPr>
          <p:cNvPr id="1196" name="Google Shape;1196;p40"/>
          <p:cNvSpPr txBox="1"/>
          <p:nvPr/>
        </p:nvSpPr>
        <p:spPr>
          <a:xfrm>
            <a:off x="384200" y="885388"/>
            <a:ext cx="1047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Attention layer</a:t>
            </a:r>
            <a:endParaRPr/>
          </a:p>
        </p:txBody>
      </p:sp>
      <p:sp>
        <p:nvSpPr>
          <p:cNvPr id="1197" name="Google Shape;1197;p40"/>
          <p:cNvSpPr/>
          <p:nvPr/>
        </p:nvSpPr>
        <p:spPr>
          <a:xfrm>
            <a:off x="4944463" y="288613"/>
            <a:ext cx="311700" cy="320100"/>
          </a:xfrm>
          <a:prstGeom prst="flowChartOr">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pic>
        <p:nvPicPr>
          <p:cNvPr id="1198" name="Google Shape;1198;p40"/>
          <p:cNvPicPr preferRelativeResize="0"/>
          <p:nvPr/>
        </p:nvPicPr>
        <p:blipFill>
          <a:blip r:embed="rId3">
            <a:alphaModFix/>
          </a:blip>
          <a:stretch>
            <a:fillRect/>
          </a:stretch>
        </p:blipFill>
        <p:spPr>
          <a:xfrm>
            <a:off x="1838153" y="3367963"/>
            <a:ext cx="141709" cy="196950"/>
          </a:xfrm>
          <a:prstGeom prst="rect">
            <a:avLst/>
          </a:prstGeom>
          <a:noFill/>
          <a:ln>
            <a:noFill/>
          </a:ln>
        </p:spPr>
      </p:pic>
      <p:pic>
        <p:nvPicPr>
          <p:cNvPr id="1199" name="Google Shape;1199;p40"/>
          <p:cNvPicPr preferRelativeResize="0"/>
          <p:nvPr/>
        </p:nvPicPr>
        <p:blipFill>
          <a:blip r:embed="rId3">
            <a:alphaModFix/>
          </a:blip>
          <a:stretch>
            <a:fillRect/>
          </a:stretch>
        </p:blipFill>
        <p:spPr>
          <a:xfrm>
            <a:off x="2540628" y="3363388"/>
            <a:ext cx="141709" cy="196950"/>
          </a:xfrm>
          <a:prstGeom prst="rect">
            <a:avLst/>
          </a:prstGeom>
          <a:noFill/>
          <a:ln>
            <a:noFill/>
          </a:ln>
        </p:spPr>
      </p:pic>
      <p:pic>
        <p:nvPicPr>
          <p:cNvPr id="1200" name="Google Shape;1200;p40"/>
          <p:cNvPicPr preferRelativeResize="0"/>
          <p:nvPr/>
        </p:nvPicPr>
        <p:blipFill>
          <a:blip r:embed="rId3">
            <a:alphaModFix/>
          </a:blip>
          <a:stretch>
            <a:fillRect/>
          </a:stretch>
        </p:blipFill>
        <p:spPr>
          <a:xfrm>
            <a:off x="3270253" y="3366238"/>
            <a:ext cx="141709" cy="196950"/>
          </a:xfrm>
          <a:prstGeom prst="rect">
            <a:avLst/>
          </a:prstGeom>
          <a:noFill/>
          <a:ln>
            <a:noFill/>
          </a:ln>
        </p:spPr>
      </p:pic>
      <p:pic>
        <p:nvPicPr>
          <p:cNvPr id="1201" name="Google Shape;1201;p40"/>
          <p:cNvPicPr preferRelativeResize="0"/>
          <p:nvPr/>
        </p:nvPicPr>
        <p:blipFill>
          <a:blip r:embed="rId3">
            <a:alphaModFix/>
          </a:blip>
          <a:stretch>
            <a:fillRect/>
          </a:stretch>
        </p:blipFill>
        <p:spPr>
          <a:xfrm>
            <a:off x="3962978" y="3366238"/>
            <a:ext cx="141709" cy="196950"/>
          </a:xfrm>
          <a:prstGeom prst="rect">
            <a:avLst/>
          </a:prstGeom>
          <a:noFill/>
          <a:ln>
            <a:noFill/>
          </a:ln>
        </p:spPr>
      </p:pic>
      <p:pic>
        <p:nvPicPr>
          <p:cNvPr id="1202" name="Google Shape;1202;p40"/>
          <p:cNvPicPr preferRelativeResize="0"/>
          <p:nvPr/>
        </p:nvPicPr>
        <p:blipFill>
          <a:blip r:embed="rId3">
            <a:alphaModFix/>
          </a:blip>
          <a:stretch>
            <a:fillRect/>
          </a:stretch>
        </p:blipFill>
        <p:spPr>
          <a:xfrm>
            <a:off x="4683703" y="3366313"/>
            <a:ext cx="141709" cy="196950"/>
          </a:xfrm>
          <a:prstGeom prst="rect">
            <a:avLst/>
          </a:prstGeom>
          <a:noFill/>
          <a:ln>
            <a:noFill/>
          </a:ln>
        </p:spPr>
      </p:pic>
      <p:pic>
        <p:nvPicPr>
          <p:cNvPr id="1203" name="Google Shape;1203;p40"/>
          <p:cNvPicPr preferRelativeResize="0"/>
          <p:nvPr/>
        </p:nvPicPr>
        <p:blipFill>
          <a:blip r:embed="rId3">
            <a:alphaModFix/>
          </a:blip>
          <a:stretch>
            <a:fillRect/>
          </a:stretch>
        </p:blipFill>
        <p:spPr>
          <a:xfrm>
            <a:off x="5376528" y="3366238"/>
            <a:ext cx="141709" cy="196950"/>
          </a:xfrm>
          <a:prstGeom prst="rect">
            <a:avLst/>
          </a:prstGeom>
          <a:noFill/>
          <a:ln>
            <a:noFill/>
          </a:ln>
        </p:spPr>
      </p:pic>
      <p:pic>
        <p:nvPicPr>
          <p:cNvPr id="1204" name="Google Shape;1204;p40"/>
          <p:cNvPicPr preferRelativeResize="0"/>
          <p:nvPr/>
        </p:nvPicPr>
        <p:blipFill>
          <a:blip r:embed="rId3">
            <a:alphaModFix/>
          </a:blip>
          <a:stretch>
            <a:fillRect/>
          </a:stretch>
        </p:blipFill>
        <p:spPr>
          <a:xfrm>
            <a:off x="6097278" y="3362563"/>
            <a:ext cx="141709" cy="196950"/>
          </a:xfrm>
          <a:prstGeom prst="rect">
            <a:avLst/>
          </a:prstGeom>
          <a:noFill/>
          <a:ln>
            <a:noFill/>
          </a:ln>
        </p:spPr>
      </p:pic>
      <p:pic>
        <p:nvPicPr>
          <p:cNvPr id="1205" name="Google Shape;1205;p40"/>
          <p:cNvPicPr preferRelativeResize="0"/>
          <p:nvPr/>
        </p:nvPicPr>
        <p:blipFill>
          <a:blip r:embed="rId3">
            <a:alphaModFix/>
          </a:blip>
          <a:stretch>
            <a:fillRect/>
          </a:stretch>
        </p:blipFill>
        <p:spPr>
          <a:xfrm>
            <a:off x="1831328" y="2191363"/>
            <a:ext cx="141709" cy="196950"/>
          </a:xfrm>
          <a:prstGeom prst="rect">
            <a:avLst/>
          </a:prstGeom>
          <a:noFill/>
          <a:ln>
            <a:noFill/>
          </a:ln>
        </p:spPr>
      </p:pic>
      <p:pic>
        <p:nvPicPr>
          <p:cNvPr id="1206" name="Google Shape;1206;p40"/>
          <p:cNvPicPr preferRelativeResize="0"/>
          <p:nvPr/>
        </p:nvPicPr>
        <p:blipFill>
          <a:blip r:embed="rId3">
            <a:alphaModFix/>
          </a:blip>
          <a:stretch>
            <a:fillRect/>
          </a:stretch>
        </p:blipFill>
        <p:spPr>
          <a:xfrm>
            <a:off x="2530928" y="2191363"/>
            <a:ext cx="141709" cy="196950"/>
          </a:xfrm>
          <a:prstGeom prst="rect">
            <a:avLst/>
          </a:prstGeom>
          <a:noFill/>
          <a:ln>
            <a:noFill/>
          </a:ln>
        </p:spPr>
      </p:pic>
      <p:pic>
        <p:nvPicPr>
          <p:cNvPr id="1207" name="Google Shape;1207;p40"/>
          <p:cNvPicPr preferRelativeResize="0"/>
          <p:nvPr/>
        </p:nvPicPr>
        <p:blipFill>
          <a:blip r:embed="rId3">
            <a:alphaModFix/>
          </a:blip>
          <a:stretch>
            <a:fillRect/>
          </a:stretch>
        </p:blipFill>
        <p:spPr>
          <a:xfrm>
            <a:off x="3260553" y="2191363"/>
            <a:ext cx="141709" cy="196950"/>
          </a:xfrm>
          <a:prstGeom prst="rect">
            <a:avLst/>
          </a:prstGeom>
          <a:noFill/>
          <a:ln>
            <a:noFill/>
          </a:ln>
        </p:spPr>
      </p:pic>
      <p:pic>
        <p:nvPicPr>
          <p:cNvPr id="1208" name="Google Shape;1208;p40"/>
          <p:cNvPicPr preferRelativeResize="0"/>
          <p:nvPr/>
        </p:nvPicPr>
        <p:blipFill>
          <a:blip r:embed="rId3">
            <a:alphaModFix/>
          </a:blip>
          <a:stretch>
            <a:fillRect/>
          </a:stretch>
        </p:blipFill>
        <p:spPr>
          <a:xfrm>
            <a:off x="3953278" y="2191363"/>
            <a:ext cx="141709" cy="196950"/>
          </a:xfrm>
          <a:prstGeom prst="rect">
            <a:avLst/>
          </a:prstGeom>
          <a:noFill/>
          <a:ln>
            <a:noFill/>
          </a:ln>
        </p:spPr>
      </p:pic>
      <p:pic>
        <p:nvPicPr>
          <p:cNvPr id="1209" name="Google Shape;1209;p40"/>
          <p:cNvPicPr preferRelativeResize="0"/>
          <p:nvPr/>
        </p:nvPicPr>
        <p:blipFill>
          <a:blip r:embed="rId3">
            <a:alphaModFix/>
          </a:blip>
          <a:stretch>
            <a:fillRect/>
          </a:stretch>
        </p:blipFill>
        <p:spPr>
          <a:xfrm>
            <a:off x="4674003" y="2191363"/>
            <a:ext cx="141709" cy="196950"/>
          </a:xfrm>
          <a:prstGeom prst="rect">
            <a:avLst/>
          </a:prstGeom>
          <a:noFill/>
          <a:ln>
            <a:noFill/>
          </a:ln>
        </p:spPr>
      </p:pic>
      <p:pic>
        <p:nvPicPr>
          <p:cNvPr id="1210" name="Google Shape;1210;p40"/>
          <p:cNvPicPr preferRelativeResize="0"/>
          <p:nvPr/>
        </p:nvPicPr>
        <p:blipFill>
          <a:blip r:embed="rId3">
            <a:alphaModFix/>
          </a:blip>
          <a:stretch>
            <a:fillRect/>
          </a:stretch>
        </p:blipFill>
        <p:spPr>
          <a:xfrm>
            <a:off x="5366828" y="2191363"/>
            <a:ext cx="141709" cy="196950"/>
          </a:xfrm>
          <a:prstGeom prst="rect">
            <a:avLst/>
          </a:prstGeom>
          <a:noFill/>
          <a:ln>
            <a:noFill/>
          </a:ln>
        </p:spPr>
      </p:pic>
      <p:pic>
        <p:nvPicPr>
          <p:cNvPr id="1211" name="Google Shape;1211;p40"/>
          <p:cNvPicPr preferRelativeResize="0"/>
          <p:nvPr/>
        </p:nvPicPr>
        <p:blipFill>
          <a:blip r:embed="rId3">
            <a:alphaModFix/>
          </a:blip>
          <a:stretch>
            <a:fillRect/>
          </a:stretch>
        </p:blipFill>
        <p:spPr>
          <a:xfrm>
            <a:off x="6087578" y="2191363"/>
            <a:ext cx="141709" cy="196950"/>
          </a:xfrm>
          <a:prstGeom prst="rect">
            <a:avLst/>
          </a:prstGeom>
          <a:noFill/>
          <a:ln>
            <a:noFill/>
          </a:ln>
        </p:spPr>
      </p:pic>
      <p:pic>
        <p:nvPicPr>
          <p:cNvPr id="1212" name="Google Shape;1212;p40"/>
          <p:cNvPicPr preferRelativeResize="0"/>
          <p:nvPr/>
        </p:nvPicPr>
        <p:blipFill>
          <a:blip r:embed="rId4">
            <a:alphaModFix/>
          </a:blip>
          <a:stretch>
            <a:fillRect/>
          </a:stretch>
        </p:blipFill>
        <p:spPr>
          <a:xfrm>
            <a:off x="2518462" y="1605763"/>
            <a:ext cx="166650" cy="196950"/>
          </a:xfrm>
          <a:prstGeom prst="rect">
            <a:avLst/>
          </a:prstGeom>
          <a:noFill/>
          <a:ln>
            <a:noFill/>
          </a:ln>
        </p:spPr>
      </p:pic>
      <p:pic>
        <p:nvPicPr>
          <p:cNvPr id="1213" name="Google Shape;1213;p40"/>
          <p:cNvPicPr preferRelativeResize="0"/>
          <p:nvPr/>
        </p:nvPicPr>
        <p:blipFill>
          <a:blip r:embed="rId4">
            <a:alphaModFix/>
          </a:blip>
          <a:stretch>
            <a:fillRect/>
          </a:stretch>
        </p:blipFill>
        <p:spPr>
          <a:xfrm>
            <a:off x="1825612" y="1605763"/>
            <a:ext cx="166650" cy="196950"/>
          </a:xfrm>
          <a:prstGeom prst="rect">
            <a:avLst/>
          </a:prstGeom>
          <a:noFill/>
          <a:ln>
            <a:noFill/>
          </a:ln>
        </p:spPr>
      </p:pic>
      <p:pic>
        <p:nvPicPr>
          <p:cNvPr id="1214" name="Google Shape;1214;p40"/>
          <p:cNvPicPr preferRelativeResize="0"/>
          <p:nvPr/>
        </p:nvPicPr>
        <p:blipFill>
          <a:blip r:embed="rId4">
            <a:alphaModFix/>
          </a:blip>
          <a:stretch>
            <a:fillRect/>
          </a:stretch>
        </p:blipFill>
        <p:spPr>
          <a:xfrm>
            <a:off x="3248087" y="1605763"/>
            <a:ext cx="166650" cy="196950"/>
          </a:xfrm>
          <a:prstGeom prst="rect">
            <a:avLst/>
          </a:prstGeom>
          <a:noFill/>
          <a:ln>
            <a:noFill/>
          </a:ln>
        </p:spPr>
      </p:pic>
      <p:pic>
        <p:nvPicPr>
          <p:cNvPr id="1215" name="Google Shape;1215;p40"/>
          <p:cNvPicPr preferRelativeResize="0"/>
          <p:nvPr/>
        </p:nvPicPr>
        <p:blipFill>
          <a:blip r:embed="rId4">
            <a:alphaModFix/>
          </a:blip>
          <a:stretch>
            <a:fillRect/>
          </a:stretch>
        </p:blipFill>
        <p:spPr>
          <a:xfrm>
            <a:off x="3947987" y="1605763"/>
            <a:ext cx="166650" cy="196950"/>
          </a:xfrm>
          <a:prstGeom prst="rect">
            <a:avLst/>
          </a:prstGeom>
          <a:noFill/>
          <a:ln>
            <a:noFill/>
          </a:ln>
        </p:spPr>
      </p:pic>
      <p:pic>
        <p:nvPicPr>
          <p:cNvPr id="1216" name="Google Shape;1216;p40"/>
          <p:cNvPicPr preferRelativeResize="0"/>
          <p:nvPr/>
        </p:nvPicPr>
        <p:blipFill>
          <a:blip r:embed="rId4">
            <a:alphaModFix/>
          </a:blip>
          <a:stretch>
            <a:fillRect/>
          </a:stretch>
        </p:blipFill>
        <p:spPr>
          <a:xfrm>
            <a:off x="4661537" y="1605763"/>
            <a:ext cx="166650" cy="196950"/>
          </a:xfrm>
          <a:prstGeom prst="rect">
            <a:avLst/>
          </a:prstGeom>
          <a:noFill/>
          <a:ln>
            <a:noFill/>
          </a:ln>
        </p:spPr>
      </p:pic>
      <p:pic>
        <p:nvPicPr>
          <p:cNvPr id="1217" name="Google Shape;1217;p40"/>
          <p:cNvPicPr preferRelativeResize="0"/>
          <p:nvPr/>
        </p:nvPicPr>
        <p:blipFill>
          <a:blip r:embed="rId4">
            <a:alphaModFix/>
          </a:blip>
          <a:stretch>
            <a:fillRect/>
          </a:stretch>
        </p:blipFill>
        <p:spPr>
          <a:xfrm>
            <a:off x="5363587" y="1605763"/>
            <a:ext cx="166650" cy="196950"/>
          </a:xfrm>
          <a:prstGeom prst="rect">
            <a:avLst/>
          </a:prstGeom>
          <a:noFill/>
          <a:ln>
            <a:noFill/>
          </a:ln>
        </p:spPr>
      </p:pic>
      <p:pic>
        <p:nvPicPr>
          <p:cNvPr id="1218" name="Google Shape;1218;p40"/>
          <p:cNvPicPr preferRelativeResize="0"/>
          <p:nvPr/>
        </p:nvPicPr>
        <p:blipFill>
          <a:blip r:embed="rId4">
            <a:alphaModFix/>
          </a:blip>
          <a:stretch>
            <a:fillRect/>
          </a:stretch>
        </p:blipFill>
        <p:spPr>
          <a:xfrm>
            <a:off x="6065887" y="1605763"/>
            <a:ext cx="166650" cy="196950"/>
          </a:xfrm>
          <a:prstGeom prst="rect">
            <a:avLst/>
          </a:prstGeom>
          <a:noFill/>
          <a:ln>
            <a:noFill/>
          </a:ln>
        </p:spPr>
      </p:pic>
      <p:pic>
        <p:nvPicPr>
          <p:cNvPr id="1219" name="Google Shape;1219;p40"/>
          <p:cNvPicPr preferRelativeResize="0"/>
          <p:nvPr/>
        </p:nvPicPr>
        <p:blipFill>
          <a:blip r:embed="rId4">
            <a:alphaModFix/>
          </a:blip>
          <a:stretch>
            <a:fillRect/>
          </a:stretch>
        </p:blipFill>
        <p:spPr>
          <a:xfrm>
            <a:off x="2522262" y="2776963"/>
            <a:ext cx="166650" cy="196950"/>
          </a:xfrm>
          <a:prstGeom prst="rect">
            <a:avLst/>
          </a:prstGeom>
          <a:noFill/>
          <a:ln>
            <a:noFill/>
          </a:ln>
        </p:spPr>
      </p:pic>
      <p:pic>
        <p:nvPicPr>
          <p:cNvPr id="1220" name="Google Shape;1220;p40"/>
          <p:cNvPicPr preferRelativeResize="0"/>
          <p:nvPr/>
        </p:nvPicPr>
        <p:blipFill>
          <a:blip r:embed="rId4">
            <a:alphaModFix/>
          </a:blip>
          <a:stretch>
            <a:fillRect/>
          </a:stretch>
        </p:blipFill>
        <p:spPr>
          <a:xfrm>
            <a:off x="1829412" y="2776963"/>
            <a:ext cx="166650" cy="196950"/>
          </a:xfrm>
          <a:prstGeom prst="rect">
            <a:avLst/>
          </a:prstGeom>
          <a:noFill/>
          <a:ln>
            <a:noFill/>
          </a:ln>
        </p:spPr>
      </p:pic>
      <p:pic>
        <p:nvPicPr>
          <p:cNvPr id="1221" name="Google Shape;1221;p40"/>
          <p:cNvPicPr preferRelativeResize="0"/>
          <p:nvPr/>
        </p:nvPicPr>
        <p:blipFill>
          <a:blip r:embed="rId4">
            <a:alphaModFix/>
          </a:blip>
          <a:stretch>
            <a:fillRect/>
          </a:stretch>
        </p:blipFill>
        <p:spPr>
          <a:xfrm>
            <a:off x="3251887" y="2776963"/>
            <a:ext cx="166650" cy="196950"/>
          </a:xfrm>
          <a:prstGeom prst="rect">
            <a:avLst/>
          </a:prstGeom>
          <a:noFill/>
          <a:ln>
            <a:noFill/>
          </a:ln>
        </p:spPr>
      </p:pic>
      <p:pic>
        <p:nvPicPr>
          <p:cNvPr id="1222" name="Google Shape;1222;p40"/>
          <p:cNvPicPr preferRelativeResize="0"/>
          <p:nvPr/>
        </p:nvPicPr>
        <p:blipFill>
          <a:blip r:embed="rId4">
            <a:alphaModFix/>
          </a:blip>
          <a:stretch>
            <a:fillRect/>
          </a:stretch>
        </p:blipFill>
        <p:spPr>
          <a:xfrm>
            <a:off x="3944612" y="2776963"/>
            <a:ext cx="166650" cy="196950"/>
          </a:xfrm>
          <a:prstGeom prst="rect">
            <a:avLst/>
          </a:prstGeom>
          <a:noFill/>
          <a:ln>
            <a:noFill/>
          </a:ln>
        </p:spPr>
      </p:pic>
      <p:pic>
        <p:nvPicPr>
          <p:cNvPr id="1223" name="Google Shape;1223;p40"/>
          <p:cNvPicPr preferRelativeResize="0"/>
          <p:nvPr/>
        </p:nvPicPr>
        <p:blipFill>
          <a:blip r:embed="rId4">
            <a:alphaModFix/>
          </a:blip>
          <a:stretch>
            <a:fillRect/>
          </a:stretch>
        </p:blipFill>
        <p:spPr>
          <a:xfrm>
            <a:off x="4665337" y="2776963"/>
            <a:ext cx="166650" cy="196950"/>
          </a:xfrm>
          <a:prstGeom prst="rect">
            <a:avLst/>
          </a:prstGeom>
          <a:noFill/>
          <a:ln>
            <a:noFill/>
          </a:ln>
        </p:spPr>
      </p:pic>
      <p:pic>
        <p:nvPicPr>
          <p:cNvPr id="1224" name="Google Shape;1224;p40"/>
          <p:cNvPicPr preferRelativeResize="0"/>
          <p:nvPr/>
        </p:nvPicPr>
        <p:blipFill>
          <a:blip r:embed="rId4">
            <a:alphaModFix/>
          </a:blip>
          <a:stretch>
            <a:fillRect/>
          </a:stretch>
        </p:blipFill>
        <p:spPr>
          <a:xfrm>
            <a:off x="5358162" y="2776963"/>
            <a:ext cx="166650" cy="196950"/>
          </a:xfrm>
          <a:prstGeom prst="rect">
            <a:avLst/>
          </a:prstGeom>
          <a:noFill/>
          <a:ln>
            <a:noFill/>
          </a:ln>
        </p:spPr>
      </p:pic>
      <p:pic>
        <p:nvPicPr>
          <p:cNvPr id="1225" name="Google Shape;1225;p40"/>
          <p:cNvPicPr preferRelativeResize="0"/>
          <p:nvPr/>
        </p:nvPicPr>
        <p:blipFill>
          <a:blip r:embed="rId4">
            <a:alphaModFix/>
          </a:blip>
          <a:stretch>
            <a:fillRect/>
          </a:stretch>
        </p:blipFill>
        <p:spPr>
          <a:xfrm>
            <a:off x="6078912" y="2776963"/>
            <a:ext cx="166650" cy="196950"/>
          </a:xfrm>
          <a:prstGeom prst="rect">
            <a:avLst/>
          </a:prstGeom>
          <a:noFill/>
          <a:ln>
            <a:noFill/>
          </a:ln>
        </p:spPr>
      </p:pic>
      <p:pic>
        <p:nvPicPr>
          <p:cNvPr id="1226" name="Google Shape;1226;p40"/>
          <p:cNvPicPr preferRelativeResize="0"/>
          <p:nvPr/>
        </p:nvPicPr>
        <p:blipFill>
          <a:blip r:embed="rId5">
            <a:alphaModFix/>
          </a:blip>
          <a:stretch>
            <a:fillRect/>
          </a:stretch>
        </p:blipFill>
        <p:spPr>
          <a:xfrm>
            <a:off x="3247437" y="1020163"/>
            <a:ext cx="166650" cy="196950"/>
          </a:xfrm>
          <a:prstGeom prst="rect">
            <a:avLst/>
          </a:prstGeom>
          <a:noFill/>
          <a:ln>
            <a:noFill/>
          </a:ln>
        </p:spPr>
      </p:pic>
      <p:pic>
        <p:nvPicPr>
          <p:cNvPr id="1227" name="Google Shape;1227;p40"/>
          <p:cNvPicPr preferRelativeResize="0"/>
          <p:nvPr/>
        </p:nvPicPr>
        <p:blipFill>
          <a:blip r:embed="rId5">
            <a:alphaModFix/>
          </a:blip>
          <a:stretch>
            <a:fillRect/>
          </a:stretch>
        </p:blipFill>
        <p:spPr>
          <a:xfrm>
            <a:off x="3958612" y="1020163"/>
            <a:ext cx="166650" cy="196950"/>
          </a:xfrm>
          <a:prstGeom prst="rect">
            <a:avLst/>
          </a:prstGeom>
          <a:noFill/>
          <a:ln>
            <a:noFill/>
          </a:ln>
        </p:spPr>
      </p:pic>
      <p:pic>
        <p:nvPicPr>
          <p:cNvPr id="1228" name="Google Shape;1228;p40"/>
          <p:cNvPicPr preferRelativeResize="0"/>
          <p:nvPr/>
        </p:nvPicPr>
        <p:blipFill>
          <a:blip r:embed="rId5">
            <a:alphaModFix/>
          </a:blip>
          <a:stretch>
            <a:fillRect/>
          </a:stretch>
        </p:blipFill>
        <p:spPr>
          <a:xfrm>
            <a:off x="4665387" y="1020163"/>
            <a:ext cx="166650" cy="196950"/>
          </a:xfrm>
          <a:prstGeom prst="rect">
            <a:avLst/>
          </a:prstGeom>
          <a:noFill/>
          <a:ln>
            <a:noFill/>
          </a:ln>
        </p:spPr>
      </p:pic>
      <p:pic>
        <p:nvPicPr>
          <p:cNvPr id="1229" name="Google Shape;1229;p40"/>
          <p:cNvPicPr preferRelativeResize="0"/>
          <p:nvPr/>
        </p:nvPicPr>
        <p:blipFill>
          <a:blip r:embed="rId5">
            <a:alphaModFix/>
          </a:blip>
          <a:stretch>
            <a:fillRect/>
          </a:stretch>
        </p:blipFill>
        <p:spPr>
          <a:xfrm>
            <a:off x="5372162" y="1020163"/>
            <a:ext cx="166650" cy="196950"/>
          </a:xfrm>
          <a:prstGeom prst="rect">
            <a:avLst/>
          </a:prstGeom>
          <a:noFill/>
          <a:ln>
            <a:noFill/>
          </a:ln>
        </p:spPr>
      </p:pic>
      <p:pic>
        <p:nvPicPr>
          <p:cNvPr id="1230" name="Google Shape;1230;p40"/>
          <p:cNvPicPr preferRelativeResize="0"/>
          <p:nvPr/>
        </p:nvPicPr>
        <p:blipFill>
          <a:blip r:embed="rId5">
            <a:alphaModFix/>
          </a:blip>
          <a:stretch>
            <a:fillRect/>
          </a:stretch>
        </p:blipFill>
        <p:spPr>
          <a:xfrm>
            <a:off x="6078937" y="1020163"/>
            <a:ext cx="166650" cy="196950"/>
          </a:xfrm>
          <a:prstGeom prst="rect">
            <a:avLst/>
          </a:prstGeom>
          <a:noFill/>
          <a:ln>
            <a:noFill/>
          </a:ln>
        </p:spPr>
      </p:pic>
      <p:pic>
        <p:nvPicPr>
          <p:cNvPr id="1231" name="Google Shape;1231;p40"/>
          <p:cNvPicPr preferRelativeResize="0"/>
          <p:nvPr/>
        </p:nvPicPr>
        <p:blipFill>
          <a:blip r:embed="rId5">
            <a:alphaModFix/>
          </a:blip>
          <a:stretch>
            <a:fillRect/>
          </a:stretch>
        </p:blipFill>
        <p:spPr>
          <a:xfrm>
            <a:off x="2506600" y="1020163"/>
            <a:ext cx="166650" cy="196950"/>
          </a:xfrm>
          <a:prstGeom prst="rect">
            <a:avLst/>
          </a:prstGeom>
          <a:noFill/>
          <a:ln>
            <a:noFill/>
          </a:ln>
        </p:spPr>
      </p:pic>
      <p:pic>
        <p:nvPicPr>
          <p:cNvPr id="1232" name="Google Shape;1232;p40"/>
          <p:cNvPicPr preferRelativeResize="0"/>
          <p:nvPr/>
        </p:nvPicPr>
        <p:blipFill>
          <a:blip r:embed="rId5">
            <a:alphaModFix/>
          </a:blip>
          <a:stretch>
            <a:fillRect/>
          </a:stretch>
        </p:blipFill>
        <p:spPr>
          <a:xfrm>
            <a:off x="1833887" y="1020163"/>
            <a:ext cx="166650" cy="196950"/>
          </a:xfrm>
          <a:prstGeom prst="rect">
            <a:avLst/>
          </a:prstGeom>
          <a:noFill/>
          <a:ln>
            <a:noFill/>
          </a:ln>
        </p:spPr>
      </p:pic>
      <p:sp>
        <p:nvSpPr>
          <p:cNvPr id="1233" name="Google Shape;1233;p40"/>
          <p:cNvSpPr txBox="1"/>
          <p:nvPr/>
        </p:nvSpPr>
        <p:spPr>
          <a:xfrm>
            <a:off x="545825" y="4270025"/>
            <a:ext cx="624000" cy="5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CNN</a:t>
            </a:r>
            <a:endParaRPr/>
          </a:p>
          <a:p>
            <a:pPr indent="0" lvl="0" marL="0" rtl="0" algn="ctr">
              <a:spcBef>
                <a:spcPts val="0"/>
              </a:spcBef>
              <a:spcAft>
                <a:spcPts val="0"/>
              </a:spcAft>
              <a:buNone/>
            </a:pPr>
            <a:r>
              <a:rPr lang="en"/>
              <a:t>layer</a:t>
            </a:r>
            <a:endParaRPr/>
          </a:p>
        </p:txBody>
      </p:sp>
      <p:cxnSp>
        <p:nvCxnSpPr>
          <p:cNvPr id="1234" name="Google Shape;1234;p40"/>
          <p:cNvCxnSpPr>
            <a:endCxn id="1235" idx="2"/>
          </p:cNvCxnSpPr>
          <p:nvPr/>
        </p:nvCxnSpPr>
        <p:spPr>
          <a:xfrm>
            <a:off x="6315663" y="34494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236" name="Google Shape;1236;p40"/>
          <p:cNvCxnSpPr>
            <a:stCxn id="1237" idx="0"/>
          </p:cNvCxnSpPr>
          <p:nvPr/>
        </p:nvCxnSpPr>
        <p:spPr>
          <a:xfrm flipH="1" rot="10800000">
            <a:off x="6881188" y="36094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237" name="Google Shape;1237;p40"/>
          <p:cNvSpPr/>
          <p:nvPr/>
        </p:nvSpPr>
        <p:spPr>
          <a:xfrm>
            <a:off x="6725338" y="40402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0"/>
          <p:cNvSpPr/>
          <p:nvPr/>
        </p:nvSpPr>
        <p:spPr>
          <a:xfrm>
            <a:off x="7417413" y="40402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0"/>
          <p:cNvSpPr txBox="1"/>
          <p:nvPr/>
        </p:nvSpPr>
        <p:spPr>
          <a:xfrm>
            <a:off x="7291398" y="42270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240" name="Google Shape;1240;p40"/>
          <p:cNvSpPr txBox="1"/>
          <p:nvPr/>
        </p:nvSpPr>
        <p:spPr>
          <a:xfrm>
            <a:off x="6598713" y="42155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235" name="Google Shape;1235;p40"/>
          <p:cNvSpPr/>
          <p:nvPr/>
        </p:nvSpPr>
        <p:spPr>
          <a:xfrm>
            <a:off x="6724563" y="3289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41" name="Google Shape;1241;p40"/>
          <p:cNvCxnSpPr/>
          <p:nvPr/>
        </p:nvCxnSpPr>
        <p:spPr>
          <a:xfrm flipH="1" rot="10800000">
            <a:off x="7574032" y="36094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242" name="Google Shape;1242;p40"/>
          <p:cNvSpPr/>
          <p:nvPr/>
        </p:nvSpPr>
        <p:spPr>
          <a:xfrm>
            <a:off x="7417413" y="3289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43" name="Google Shape;1243;p40"/>
          <p:cNvCxnSpPr>
            <a:stCxn id="1235" idx="6"/>
            <a:endCxn id="1242" idx="2"/>
          </p:cNvCxnSpPr>
          <p:nvPr/>
        </p:nvCxnSpPr>
        <p:spPr>
          <a:xfrm>
            <a:off x="7036263" y="34494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244" name="Google Shape;1244;p40"/>
          <p:cNvCxnSpPr>
            <a:stCxn id="1242" idx="6"/>
            <a:endCxn id="1245" idx="2"/>
          </p:cNvCxnSpPr>
          <p:nvPr/>
        </p:nvCxnSpPr>
        <p:spPr>
          <a:xfrm>
            <a:off x="7729113" y="34494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246" name="Google Shape;1246;p40"/>
          <p:cNvCxnSpPr>
            <a:stCxn id="1247" idx="0"/>
          </p:cNvCxnSpPr>
          <p:nvPr/>
        </p:nvCxnSpPr>
        <p:spPr>
          <a:xfrm flipH="1" rot="10800000">
            <a:off x="8294738" y="36094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247" name="Google Shape;1247;p40"/>
          <p:cNvSpPr/>
          <p:nvPr/>
        </p:nvSpPr>
        <p:spPr>
          <a:xfrm>
            <a:off x="8138888" y="40402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0"/>
          <p:cNvSpPr txBox="1"/>
          <p:nvPr/>
        </p:nvSpPr>
        <p:spPr>
          <a:xfrm>
            <a:off x="8012263" y="42155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245" name="Google Shape;1245;p40"/>
          <p:cNvSpPr/>
          <p:nvPr/>
        </p:nvSpPr>
        <p:spPr>
          <a:xfrm>
            <a:off x="8138113" y="3289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49" name="Google Shape;1249;p40"/>
          <p:cNvCxnSpPr>
            <a:endCxn id="1250" idx="2"/>
          </p:cNvCxnSpPr>
          <p:nvPr/>
        </p:nvCxnSpPr>
        <p:spPr>
          <a:xfrm>
            <a:off x="6309763" y="28638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250" name="Google Shape;1250;p40"/>
          <p:cNvSpPr/>
          <p:nvPr/>
        </p:nvSpPr>
        <p:spPr>
          <a:xfrm>
            <a:off x="6718663" y="27037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51" name="Google Shape;1251;p40"/>
          <p:cNvSpPr/>
          <p:nvPr/>
        </p:nvSpPr>
        <p:spPr>
          <a:xfrm>
            <a:off x="7411513" y="27037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52" name="Google Shape;1252;p40"/>
          <p:cNvCxnSpPr>
            <a:stCxn id="1250" idx="6"/>
            <a:endCxn id="1251" idx="2"/>
          </p:cNvCxnSpPr>
          <p:nvPr/>
        </p:nvCxnSpPr>
        <p:spPr>
          <a:xfrm>
            <a:off x="7030363" y="28638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253" name="Google Shape;1253;p40"/>
          <p:cNvCxnSpPr>
            <a:stCxn id="1251" idx="6"/>
            <a:endCxn id="1254" idx="2"/>
          </p:cNvCxnSpPr>
          <p:nvPr/>
        </p:nvCxnSpPr>
        <p:spPr>
          <a:xfrm>
            <a:off x="7723213" y="28638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254" name="Google Shape;1254;p40"/>
          <p:cNvSpPr/>
          <p:nvPr/>
        </p:nvSpPr>
        <p:spPr>
          <a:xfrm>
            <a:off x="8132213" y="27037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55" name="Google Shape;1255;p40"/>
          <p:cNvCxnSpPr>
            <a:endCxn id="1256" idx="2"/>
          </p:cNvCxnSpPr>
          <p:nvPr/>
        </p:nvCxnSpPr>
        <p:spPr>
          <a:xfrm>
            <a:off x="6305963" y="22782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1256" name="Google Shape;1256;p40"/>
          <p:cNvSpPr/>
          <p:nvPr/>
        </p:nvSpPr>
        <p:spPr>
          <a:xfrm>
            <a:off x="6714863" y="2118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57" name="Google Shape;1257;p40"/>
          <p:cNvSpPr/>
          <p:nvPr/>
        </p:nvSpPr>
        <p:spPr>
          <a:xfrm>
            <a:off x="7407713" y="2118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58" name="Google Shape;1258;p40"/>
          <p:cNvCxnSpPr>
            <a:stCxn id="1256" idx="6"/>
            <a:endCxn id="1257" idx="2"/>
          </p:cNvCxnSpPr>
          <p:nvPr/>
        </p:nvCxnSpPr>
        <p:spPr>
          <a:xfrm>
            <a:off x="7026563" y="22782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259" name="Google Shape;1259;p40"/>
          <p:cNvCxnSpPr>
            <a:stCxn id="1257" idx="6"/>
            <a:endCxn id="1260" idx="2"/>
          </p:cNvCxnSpPr>
          <p:nvPr/>
        </p:nvCxnSpPr>
        <p:spPr>
          <a:xfrm>
            <a:off x="7719413" y="22782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1260" name="Google Shape;1260;p40"/>
          <p:cNvSpPr/>
          <p:nvPr/>
        </p:nvSpPr>
        <p:spPr>
          <a:xfrm>
            <a:off x="8128413" y="2118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61" name="Google Shape;1261;p40"/>
          <p:cNvCxnSpPr>
            <a:endCxn id="1262" idx="2"/>
          </p:cNvCxnSpPr>
          <p:nvPr/>
        </p:nvCxnSpPr>
        <p:spPr>
          <a:xfrm>
            <a:off x="6305963" y="16926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262" name="Google Shape;1262;p40"/>
          <p:cNvSpPr/>
          <p:nvPr/>
        </p:nvSpPr>
        <p:spPr>
          <a:xfrm>
            <a:off x="6714863" y="15325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63" name="Google Shape;1263;p40"/>
          <p:cNvSpPr/>
          <p:nvPr/>
        </p:nvSpPr>
        <p:spPr>
          <a:xfrm>
            <a:off x="7407713" y="15325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64" name="Google Shape;1264;p40"/>
          <p:cNvCxnSpPr>
            <a:stCxn id="1262" idx="6"/>
            <a:endCxn id="1263" idx="2"/>
          </p:cNvCxnSpPr>
          <p:nvPr/>
        </p:nvCxnSpPr>
        <p:spPr>
          <a:xfrm>
            <a:off x="7026563" y="16926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265" name="Google Shape;1265;p40"/>
          <p:cNvCxnSpPr>
            <a:stCxn id="1263" idx="6"/>
            <a:endCxn id="1266" idx="2"/>
          </p:cNvCxnSpPr>
          <p:nvPr/>
        </p:nvCxnSpPr>
        <p:spPr>
          <a:xfrm>
            <a:off x="7719413" y="16926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266" name="Google Shape;1266;p40"/>
          <p:cNvSpPr/>
          <p:nvPr/>
        </p:nvSpPr>
        <p:spPr>
          <a:xfrm>
            <a:off x="8128413" y="15325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67" name="Google Shape;1267;p40"/>
          <p:cNvSpPr/>
          <p:nvPr/>
        </p:nvSpPr>
        <p:spPr>
          <a:xfrm>
            <a:off x="6718663" y="9469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268" name="Google Shape;1268;p40"/>
          <p:cNvSpPr/>
          <p:nvPr/>
        </p:nvSpPr>
        <p:spPr>
          <a:xfrm>
            <a:off x="7411513" y="9469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269" name="Google Shape;1269;p40"/>
          <p:cNvSpPr/>
          <p:nvPr/>
        </p:nvSpPr>
        <p:spPr>
          <a:xfrm>
            <a:off x="8132213" y="9469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270" name="Google Shape;1270;p40"/>
          <p:cNvCxnSpPr>
            <a:stCxn id="1237" idx="0"/>
            <a:endCxn id="1250" idx="6"/>
          </p:cNvCxnSpPr>
          <p:nvPr/>
        </p:nvCxnSpPr>
        <p:spPr>
          <a:xfrm rot="-5400000">
            <a:off x="6367438" y="3377438"/>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1271" name="Google Shape;1271;p40"/>
          <p:cNvCxnSpPr>
            <a:endCxn id="1254" idx="6"/>
          </p:cNvCxnSpPr>
          <p:nvPr/>
        </p:nvCxnSpPr>
        <p:spPr>
          <a:xfrm rot="-5400000">
            <a:off x="7781513" y="3377138"/>
            <a:ext cx="1175700" cy="149100"/>
          </a:xfrm>
          <a:prstGeom prst="curvedConnector4">
            <a:avLst>
              <a:gd fmla="val 43193" name="adj1"/>
              <a:gd fmla="val 259708" name="adj2"/>
            </a:avLst>
          </a:prstGeom>
          <a:noFill/>
          <a:ln cap="flat" cmpd="sng" w="9525">
            <a:solidFill>
              <a:srgbClr val="CC0000"/>
            </a:solidFill>
            <a:prstDash val="solid"/>
            <a:round/>
            <a:headEnd len="med" w="med" type="none"/>
            <a:tailEnd len="med" w="med" type="triangle"/>
          </a:ln>
        </p:spPr>
      </p:cxnSp>
      <p:cxnSp>
        <p:nvCxnSpPr>
          <p:cNvPr id="1272" name="Google Shape;1272;p40"/>
          <p:cNvCxnSpPr/>
          <p:nvPr/>
        </p:nvCxnSpPr>
        <p:spPr>
          <a:xfrm flipH="1" rot="5400000">
            <a:off x="6282838" y="270258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273" name="Google Shape;1273;p40"/>
          <p:cNvCxnSpPr/>
          <p:nvPr/>
        </p:nvCxnSpPr>
        <p:spPr>
          <a:xfrm flipH="1" rot="5400000">
            <a:off x="6984775" y="27024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274" name="Google Shape;1274;p40"/>
          <p:cNvCxnSpPr>
            <a:stCxn id="1245" idx="0"/>
            <a:endCxn id="1260" idx="2"/>
          </p:cNvCxnSpPr>
          <p:nvPr/>
        </p:nvCxnSpPr>
        <p:spPr>
          <a:xfrm flipH="1" rot="5400000">
            <a:off x="7705663" y="2701088"/>
            <a:ext cx="1011000" cy="165600"/>
          </a:xfrm>
          <a:prstGeom prst="curvedConnector4">
            <a:avLst>
              <a:gd fmla="val 42080" name="adj1"/>
              <a:gd fmla="val 243765" name="adj2"/>
            </a:avLst>
          </a:prstGeom>
          <a:noFill/>
          <a:ln cap="flat" cmpd="sng" w="9525">
            <a:solidFill>
              <a:srgbClr val="3D85C6"/>
            </a:solidFill>
            <a:prstDash val="solid"/>
            <a:round/>
            <a:headEnd len="med" w="med" type="none"/>
            <a:tailEnd len="med" w="med" type="triangle"/>
          </a:ln>
        </p:spPr>
      </p:cxnSp>
      <p:cxnSp>
        <p:nvCxnSpPr>
          <p:cNvPr id="1275" name="Google Shape;1275;p40"/>
          <p:cNvCxnSpPr>
            <a:stCxn id="1238" idx="0"/>
            <a:endCxn id="1251" idx="6"/>
          </p:cNvCxnSpPr>
          <p:nvPr/>
        </p:nvCxnSpPr>
        <p:spPr>
          <a:xfrm rot="-5400000">
            <a:off x="7059963" y="3376988"/>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1276" name="Google Shape;1276;p40"/>
          <p:cNvCxnSpPr/>
          <p:nvPr/>
        </p:nvCxnSpPr>
        <p:spPr>
          <a:xfrm rot="-5400000">
            <a:off x="7142838" y="21289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1277" name="Google Shape;1277;p40"/>
          <p:cNvCxnSpPr/>
          <p:nvPr/>
        </p:nvCxnSpPr>
        <p:spPr>
          <a:xfrm rot="-5400000">
            <a:off x="7866013" y="21289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1278" name="Google Shape;1278;p40"/>
          <p:cNvCxnSpPr>
            <a:endCxn id="1262" idx="6"/>
          </p:cNvCxnSpPr>
          <p:nvPr/>
        </p:nvCxnSpPr>
        <p:spPr>
          <a:xfrm rot="-5400000">
            <a:off x="6440213" y="2117888"/>
            <a:ext cx="1011600" cy="161100"/>
          </a:xfrm>
          <a:prstGeom prst="curvedConnector4">
            <a:avLst>
              <a:gd fmla="val 42089" name="adj1"/>
              <a:gd fmla="val 247812" name="adj2"/>
            </a:avLst>
          </a:prstGeom>
          <a:noFill/>
          <a:ln cap="flat" cmpd="sng" w="9525">
            <a:solidFill>
              <a:srgbClr val="CC0000"/>
            </a:solidFill>
            <a:prstDash val="solid"/>
            <a:round/>
            <a:headEnd len="med" w="med" type="none"/>
            <a:tailEnd len="med" w="med" type="triangle"/>
          </a:ln>
        </p:spPr>
      </p:cxnSp>
      <p:cxnSp>
        <p:nvCxnSpPr>
          <p:cNvPr id="1279" name="Google Shape;1279;p40"/>
          <p:cNvCxnSpPr>
            <a:stCxn id="1262" idx="0"/>
            <a:endCxn id="1267" idx="4"/>
          </p:cNvCxnSpPr>
          <p:nvPr/>
        </p:nvCxnSpPr>
        <p:spPr>
          <a:xfrm flipH="1" rot="10800000">
            <a:off x="6870713" y="12670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280" name="Google Shape;1280;p40"/>
          <p:cNvCxnSpPr>
            <a:stCxn id="1263" idx="0"/>
            <a:endCxn id="1268" idx="4"/>
          </p:cNvCxnSpPr>
          <p:nvPr/>
        </p:nvCxnSpPr>
        <p:spPr>
          <a:xfrm flipH="1" rot="10800000">
            <a:off x="7563563" y="12670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281" name="Google Shape;1281;p40"/>
          <p:cNvCxnSpPr>
            <a:stCxn id="1266" idx="0"/>
            <a:endCxn id="1269" idx="4"/>
          </p:cNvCxnSpPr>
          <p:nvPr/>
        </p:nvCxnSpPr>
        <p:spPr>
          <a:xfrm flipH="1" rot="10800000">
            <a:off x="8284263" y="12670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282" name="Google Shape;1282;p40"/>
          <p:cNvCxnSpPr>
            <a:stCxn id="1267" idx="0"/>
            <a:endCxn id="1197" idx="4"/>
          </p:cNvCxnSpPr>
          <p:nvPr/>
        </p:nvCxnSpPr>
        <p:spPr>
          <a:xfrm rot="10800000">
            <a:off x="5100313" y="608588"/>
            <a:ext cx="1774200" cy="338400"/>
          </a:xfrm>
          <a:prstGeom prst="straightConnector1">
            <a:avLst/>
          </a:prstGeom>
          <a:noFill/>
          <a:ln cap="flat" cmpd="sng" w="9525">
            <a:solidFill>
              <a:srgbClr val="000000"/>
            </a:solidFill>
            <a:prstDash val="solid"/>
            <a:round/>
            <a:headEnd len="med" w="med" type="none"/>
            <a:tailEnd len="med" w="med" type="triangle"/>
          </a:ln>
        </p:spPr>
      </p:cxnSp>
      <p:cxnSp>
        <p:nvCxnSpPr>
          <p:cNvPr id="1283" name="Google Shape;1283;p40"/>
          <p:cNvCxnSpPr>
            <a:stCxn id="1268" idx="0"/>
            <a:endCxn id="1197" idx="4"/>
          </p:cNvCxnSpPr>
          <p:nvPr/>
        </p:nvCxnSpPr>
        <p:spPr>
          <a:xfrm rot="10800000">
            <a:off x="5100463" y="608588"/>
            <a:ext cx="2466900" cy="338400"/>
          </a:xfrm>
          <a:prstGeom prst="straightConnector1">
            <a:avLst/>
          </a:prstGeom>
          <a:noFill/>
          <a:ln cap="flat" cmpd="sng" w="9525">
            <a:solidFill>
              <a:srgbClr val="000000"/>
            </a:solidFill>
            <a:prstDash val="solid"/>
            <a:round/>
            <a:headEnd len="med" w="med" type="none"/>
            <a:tailEnd len="med" w="med" type="triangle"/>
          </a:ln>
        </p:spPr>
      </p:cxnSp>
      <p:cxnSp>
        <p:nvCxnSpPr>
          <p:cNvPr id="1284" name="Google Shape;1284;p40"/>
          <p:cNvCxnSpPr>
            <a:stCxn id="1269" idx="0"/>
            <a:endCxn id="1197" idx="4"/>
          </p:cNvCxnSpPr>
          <p:nvPr/>
        </p:nvCxnSpPr>
        <p:spPr>
          <a:xfrm rot="10800000">
            <a:off x="5100263" y="608588"/>
            <a:ext cx="3187800" cy="338400"/>
          </a:xfrm>
          <a:prstGeom prst="straightConnector1">
            <a:avLst/>
          </a:prstGeom>
          <a:noFill/>
          <a:ln cap="flat" cmpd="sng" w="9525">
            <a:solidFill>
              <a:srgbClr val="000000"/>
            </a:solidFill>
            <a:prstDash val="solid"/>
            <a:round/>
            <a:headEnd len="med" w="med" type="none"/>
            <a:tailEnd len="med" w="med" type="triangle"/>
          </a:ln>
        </p:spPr>
      </p:cxnSp>
      <p:cxnSp>
        <p:nvCxnSpPr>
          <p:cNvPr id="1285" name="Google Shape;1285;p40"/>
          <p:cNvCxnSpPr/>
          <p:nvPr/>
        </p:nvCxnSpPr>
        <p:spPr>
          <a:xfrm>
            <a:off x="6320200" y="1687088"/>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286" name="Google Shape;1286;p40"/>
          <p:cNvCxnSpPr>
            <a:endCxn id="1267" idx="2"/>
          </p:cNvCxnSpPr>
          <p:nvPr/>
        </p:nvCxnSpPr>
        <p:spPr>
          <a:xfrm flipH="1" rot="5400000">
            <a:off x="6283963" y="1541738"/>
            <a:ext cx="1016700" cy="147300"/>
          </a:xfrm>
          <a:prstGeom prst="curvedConnector4">
            <a:avLst>
              <a:gd fmla="val 42129" name="adj1"/>
              <a:gd fmla="val 261660" name="adj2"/>
            </a:avLst>
          </a:prstGeom>
          <a:noFill/>
          <a:ln cap="flat" cmpd="sng" w="9525">
            <a:solidFill>
              <a:srgbClr val="3D85C6"/>
            </a:solidFill>
            <a:prstDash val="solid"/>
            <a:round/>
            <a:headEnd len="med" w="med" type="none"/>
            <a:tailEnd len="med" w="med" type="triangle"/>
          </a:ln>
        </p:spPr>
      </p:cxnSp>
      <p:cxnSp>
        <p:nvCxnSpPr>
          <p:cNvPr id="1287" name="Google Shape;1287;p40"/>
          <p:cNvCxnSpPr/>
          <p:nvPr/>
        </p:nvCxnSpPr>
        <p:spPr>
          <a:xfrm>
            <a:off x="7024163" y="16825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288" name="Google Shape;1288;p40"/>
          <p:cNvCxnSpPr>
            <a:endCxn id="1268" idx="2"/>
          </p:cNvCxnSpPr>
          <p:nvPr/>
        </p:nvCxnSpPr>
        <p:spPr>
          <a:xfrm flipH="1" rot="5400000">
            <a:off x="6984763" y="1533788"/>
            <a:ext cx="1011900" cy="158400"/>
          </a:xfrm>
          <a:prstGeom prst="curvedConnector4">
            <a:avLst>
              <a:gd fmla="val 42092" name="adj1"/>
              <a:gd fmla="val 250331" name="adj2"/>
            </a:avLst>
          </a:prstGeom>
          <a:noFill/>
          <a:ln cap="flat" cmpd="sng" w="9525">
            <a:solidFill>
              <a:srgbClr val="3D85C6"/>
            </a:solidFill>
            <a:prstDash val="solid"/>
            <a:round/>
            <a:headEnd len="med" w="med" type="none"/>
            <a:tailEnd len="med" w="med" type="triangle"/>
          </a:ln>
        </p:spPr>
      </p:cxnSp>
      <p:cxnSp>
        <p:nvCxnSpPr>
          <p:cNvPr id="1289" name="Google Shape;1289;p40"/>
          <p:cNvCxnSpPr/>
          <p:nvPr/>
        </p:nvCxnSpPr>
        <p:spPr>
          <a:xfrm>
            <a:off x="7737850" y="16825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290" name="Google Shape;1290;p40"/>
          <p:cNvCxnSpPr>
            <a:endCxn id="1269" idx="2"/>
          </p:cNvCxnSpPr>
          <p:nvPr/>
        </p:nvCxnSpPr>
        <p:spPr>
          <a:xfrm flipH="1" rot="5400000">
            <a:off x="7701863" y="1537388"/>
            <a:ext cx="1011900" cy="151200"/>
          </a:xfrm>
          <a:prstGeom prst="curvedConnector4">
            <a:avLst>
              <a:gd fmla="val 42092" name="adj1"/>
              <a:gd fmla="val 257490" name="adj2"/>
            </a:avLst>
          </a:prstGeom>
          <a:noFill/>
          <a:ln cap="flat" cmpd="sng" w="9525">
            <a:solidFill>
              <a:srgbClr val="3D85C6"/>
            </a:solidFill>
            <a:prstDash val="solid"/>
            <a:round/>
            <a:headEnd len="med" w="med" type="none"/>
            <a:tailEnd len="med" w="med" type="triangle"/>
          </a:ln>
        </p:spPr>
      </p:cxnSp>
      <p:pic>
        <p:nvPicPr>
          <p:cNvPr id="1291" name="Google Shape;1291;p40"/>
          <p:cNvPicPr preferRelativeResize="0"/>
          <p:nvPr/>
        </p:nvPicPr>
        <p:blipFill>
          <a:blip r:embed="rId3">
            <a:alphaModFix/>
          </a:blip>
          <a:stretch>
            <a:fillRect/>
          </a:stretch>
        </p:blipFill>
        <p:spPr>
          <a:xfrm>
            <a:off x="6809503" y="3354713"/>
            <a:ext cx="141709" cy="196950"/>
          </a:xfrm>
          <a:prstGeom prst="rect">
            <a:avLst/>
          </a:prstGeom>
          <a:noFill/>
          <a:ln>
            <a:noFill/>
          </a:ln>
        </p:spPr>
      </p:pic>
      <p:pic>
        <p:nvPicPr>
          <p:cNvPr id="1292" name="Google Shape;1292;p40"/>
          <p:cNvPicPr preferRelativeResize="0"/>
          <p:nvPr/>
        </p:nvPicPr>
        <p:blipFill>
          <a:blip r:embed="rId3">
            <a:alphaModFix/>
          </a:blip>
          <a:stretch>
            <a:fillRect/>
          </a:stretch>
        </p:blipFill>
        <p:spPr>
          <a:xfrm>
            <a:off x="7502328" y="3354638"/>
            <a:ext cx="141709" cy="196950"/>
          </a:xfrm>
          <a:prstGeom prst="rect">
            <a:avLst/>
          </a:prstGeom>
          <a:noFill/>
          <a:ln>
            <a:noFill/>
          </a:ln>
        </p:spPr>
      </p:pic>
      <p:pic>
        <p:nvPicPr>
          <p:cNvPr id="1293" name="Google Shape;1293;p40"/>
          <p:cNvPicPr preferRelativeResize="0"/>
          <p:nvPr/>
        </p:nvPicPr>
        <p:blipFill>
          <a:blip r:embed="rId3">
            <a:alphaModFix/>
          </a:blip>
          <a:stretch>
            <a:fillRect/>
          </a:stretch>
        </p:blipFill>
        <p:spPr>
          <a:xfrm>
            <a:off x="8223078" y="3350963"/>
            <a:ext cx="141709" cy="196950"/>
          </a:xfrm>
          <a:prstGeom prst="rect">
            <a:avLst/>
          </a:prstGeom>
          <a:noFill/>
          <a:ln>
            <a:noFill/>
          </a:ln>
        </p:spPr>
      </p:pic>
      <p:pic>
        <p:nvPicPr>
          <p:cNvPr id="1294" name="Google Shape;1294;p40"/>
          <p:cNvPicPr preferRelativeResize="0"/>
          <p:nvPr/>
        </p:nvPicPr>
        <p:blipFill>
          <a:blip r:embed="rId3">
            <a:alphaModFix/>
          </a:blip>
          <a:stretch>
            <a:fillRect/>
          </a:stretch>
        </p:blipFill>
        <p:spPr>
          <a:xfrm>
            <a:off x="6799803" y="2179763"/>
            <a:ext cx="141709" cy="196950"/>
          </a:xfrm>
          <a:prstGeom prst="rect">
            <a:avLst/>
          </a:prstGeom>
          <a:noFill/>
          <a:ln>
            <a:noFill/>
          </a:ln>
        </p:spPr>
      </p:pic>
      <p:pic>
        <p:nvPicPr>
          <p:cNvPr id="1295" name="Google Shape;1295;p40"/>
          <p:cNvPicPr preferRelativeResize="0"/>
          <p:nvPr/>
        </p:nvPicPr>
        <p:blipFill>
          <a:blip r:embed="rId3">
            <a:alphaModFix/>
          </a:blip>
          <a:stretch>
            <a:fillRect/>
          </a:stretch>
        </p:blipFill>
        <p:spPr>
          <a:xfrm>
            <a:off x="7492628" y="2179763"/>
            <a:ext cx="141709" cy="196950"/>
          </a:xfrm>
          <a:prstGeom prst="rect">
            <a:avLst/>
          </a:prstGeom>
          <a:noFill/>
          <a:ln>
            <a:noFill/>
          </a:ln>
        </p:spPr>
      </p:pic>
      <p:pic>
        <p:nvPicPr>
          <p:cNvPr id="1296" name="Google Shape;1296;p40"/>
          <p:cNvPicPr preferRelativeResize="0"/>
          <p:nvPr/>
        </p:nvPicPr>
        <p:blipFill>
          <a:blip r:embed="rId3">
            <a:alphaModFix/>
          </a:blip>
          <a:stretch>
            <a:fillRect/>
          </a:stretch>
        </p:blipFill>
        <p:spPr>
          <a:xfrm>
            <a:off x="8213378" y="2179763"/>
            <a:ext cx="141709" cy="196950"/>
          </a:xfrm>
          <a:prstGeom prst="rect">
            <a:avLst/>
          </a:prstGeom>
          <a:noFill/>
          <a:ln>
            <a:noFill/>
          </a:ln>
        </p:spPr>
      </p:pic>
      <p:pic>
        <p:nvPicPr>
          <p:cNvPr id="1297" name="Google Shape;1297;p40"/>
          <p:cNvPicPr preferRelativeResize="0"/>
          <p:nvPr/>
        </p:nvPicPr>
        <p:blipFill>
          <a:blip r:embed="rId4">
            <a:alphaModFix/>
          </a:blip>
          <a:stretch>
            <a:fillRect/>
          </a:stretch>
        </p:blipFill>
        <p:spPr>
          <a:xfrm>
            <a:off x="6787337" y="1594163"/>
            <a:ext cx="166650" cy="196950"/>
          </a:xfrm>
          <a:prstGeom prst="rect">
            <a:avLst/>
          </a:prstGeom>
          <a:noFill/>
          <a:ln>
            <a:noFill/>
          </a:ln>
        </p:spPr>
      </p:pic>
      <p:pic>
        <p:nvPicPr>
          <p:cNvPr id="1298" name="Google Shape;1298;p40"/>
          <p:cNvPicPr preferRelativeResize="0"/>
          <p:nvPr/>
        </p:nvPicPr>
        <p:blipFill>
          <a:blip r:embed="rId4">
            <a:alphaModFix/>
          </a:blip>
          <a:stretch>
            <a:fillRect/>
          </a:stretch>
        </p:blipFill>
        <p:spPr>
          <a:xfrm>
            <a:off x="7489387" y="1594163"/>
            <a:ext cx="166650" cy="196950"/>
          </a:xfrm>
          <a:prstGeom prst="rect">
            <a:avLst/>
          </a:prstGeom>
          <a:noFill/>
          <a:ln>
            <a:noFill/>
          </a:ln>
        </p:spPr>
      </p:pic>
      <p:pic>
        <p:nvPicPr>
          <p:cNvPr id="1299" name="Google Shape;1299;p40"/>
          <p:cNvPicPr preferRelativeResize="0"/>
          <p:nvPr/>
        </p:nvPicPr>
        <p:blipFill>
          <a:blip r:embed="rId4">
            <a:alphaModFix/>
          </a:blip>
          <a:stretch>
            <a:fillRect/>
          </a:stretch>
        </p:blipFill>
        <p:spPr>
          <a:xfrm>
            <a:off x="8191687" y="1594163"/>
            <a:ext cx="166650" cy="196950"/>
          </a:xfrm>
          <a:prstGeom prst="rect">
            <a:avLst/>
          </a:prstGeom>
          <a:noFill/>
          <a:ln>
            <a:noFill/>
          </a:ln>
        </p:spPr>
      </p:pic>
      <p:pic>
        <p:nvPicPr>
          <p:cNvPr id="1300" name="Google Shape;1300;p40"/>
          <p:cNvPicPr preferRelativeResize="0"/>
          <p:nvPr/>
        </p:nvPicPr>
        <p:blipFill>
          <a:blip r:embed="rId4">
            <a:alphaModFix/>
          </a:blip>
          <a:stretch>
            <a:fillRect/>
          </a:stretch>
        </p:blipFill>
        <p:spPr>
          <a:xfrm>
            <a:off x="6791137" y="2765363"/>
            <a:ext cx="166650" cy="196950"/>
          </a:xfrm>
          <a:prstGeom prst="rect">
            <a:avLst/>
          </a:prstGeom>
          <a:noFill/>
          <a:ln>
            <a:noFill/>
          </a:ln>
        </p:spPr>
      </p:pic>
      <p:pic>
        <p:nvPicPr>
          <p:cNvPr id="1301" name="Google Shape;1301;p40"/>
          <p:cNvPicPr preferRelativeResize="0"/>
          <p:nvPr/>
        </p:nvPicPr>
        <p:blipFill>
          <a:blip r:embed="rId4">
            <a:alphaModFix/>
          </a:blip>
          <a:stretch>
            <a:fillRect/>
          </a:stretch>
        </p:blipFill>
        <p:spPr>
          <a:xfrm>
            <a:off x="7483962" y="2765363"/>
            <a:ext cx="166650" cy="196950"/>
          </a:xfrm>
          <a:prstGeom prst="rect">
            <a:avLst/>
          </a:prstGeom>
          <a:noFill/>
          <a:ln>
            <a:noFill/>
          </a:ln>
        </p:spPr>
      </p:pic>
      <p:pic>
        <p:nvPicPr>
          <p:cNvPr id="1302" name="Google Shape;1302;p40"/>
          <p:cNvPicPr preferRelativeResize="0"/>
          <p:nvPr/>
        </p:nvPicPr>
        <p:blipFill>
          <a:blip r:embed="rId4">
            <a:alphaModFix/>
          </a:blip>
          <a:stretch>
            <a:fillRect/>
          </a:stretch>
        </p:blipFill>
        <p:spPr>
          <a:xfrm>
            <a:off x="8204712" y="2765363"/>
            <a:ext cx="166650" cy="196950"/>
          </a:xfrm>
          <a:prstGeom prst="rect">
            <a:avLst/>
          </a:prstGeom>
          <a:noFill/>
          <a:ln>
            <a:noFill/>
          </a:ln>
        </p:spPr>
      </p:pic>
      <p:pic>
        <p:nvPicPr>
          <p:cNvPr id="1303" name="Google Shape;1303;p40"/>
          <p:cNvPicPr preferRelativeResize="0"/>
          <p:nvPr/>
        </p:nvPicPr>
        <p:blipFill>
          <a:blip r:embed="rId5">
            <a:alphaModFix/>
          </a:blip>
          <a:stretch>
            <a:fillRect/>
          </a:stretch>
        </p:blipFill>
        <p:spPr>
          <a:xfrm>
            <a:off x="6791187" y="1008563"/>
            <a:ext cx="166650" cy="196950"/>
          </a:xfrm>
          <a:prstGeom prst="rect">
            <a:avLst/>
          </a:prstGeom>
          <a:noFill/>
          <a:ln>
            <a:noFill/>
          </a:ln>
        </p:spPr>
      </p:pic>
      <p:pic>
        <p:nvPicPr>
          <p:cNvPr id="1304" name="Google Shape;1304;p40"/>
          <p:cNvPicPr preferRelativeResize="0"/>
          <p:nvPr/>
        </p:nvPicPr>
        <p:blipFill>
          <a:blip r:embed="rId5">
            <a:alphaModFix/>
          </a:blip>
          <a:stretch>
            <a:fillRect/>
          </a:stretch>
        </p:blipFill>
        <p:spPr>
          <a:xfrm>
            <a:off x="7497962" y="1008563"/>
            <a:ext cx="166650" cy="196950"/>
          </a:xfrm>
          <a:prstGeom prst="rect">
            <a:avLst/>
          </a:prstGeom>
          <a:noFill/>
          <a:ln>
            <a:noFill/>
          </a:ln>
        </p:spPr>
      </p:pic>
      <p:pic>
        <p:nvPicPr>
          <p:cNvPr id="1305" name="Google Shape;1305;p40"/>
          <p:cNvPicPr preferRelativeResize="0"/>
          <p:nvPr/>
        </p:nvPicPr>
        <p:blipFill>
          <a:blip r:embed="rId5">
            <a:alphaModFix/>
          </a:blip>
          <a:stretch>
            <a:fillRect/>
          </a:stretch>
        </p:blipFill>
        <p:spPr>
          <a:xfrm>
            <a:off x="8204737" y="1008563"/>
            <a:ext cx="166650" cy="196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cxnSp>
        <p:nvCxnSpPr>
          <p:cNvPr id="1310" name="Google Shape;1310;p41"/>
          <p:cNvCxnSpPr>
            <a:stCxn id="1311" idx="0"/>
          </p:cNvCxnSpPr>
          <p:nvPr/>
        </p:nvCxnSpPr>
        <p:spPr>
          <a:xfrm flipH="1" rot="10800000">
            <a:off x="1773425" y="3071727"/>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11" name="Google Shape;1311;p41"/>
          <p:cNvSpPr/>
          <p:nvPr/>
        </p:nvSpPr>
        <p:spPr>
          <a:xfrm>
            <a:off x="1617575" y="3502527"/>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1"/>
          <p:cNvSpPr/>
          <p:nvPr/>
        </p:nvSpPr>
        <p:spPr>
          <a:xfrm>
            <a:off x="2309650" y="3502525"/>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1"/>
          <p:cNvSpPr txBox="1"/>
          <p:nvPr/>
        </p:nvSpPr>
        <p:spPr>
          <a:xfrm>
            <a:off x="1624850" y="3740800"/>
            <a:ext cx="3117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314" name="Google Shape;1314;p41"/>
          <p:cNvSpPr/>
          <p:nvPr/>
        </p:nvSpPr>
        <p:spPr>
          <a:xfrm>
            <a:off x="161678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5" name="Google Shape;1315;p41"/>
          <p:cNvCxnSpPr/>
          <p:nvPr/>
        </p:nvCxnSpPr>
        <p:spPr>
          <a:xfrm flipH="1" rot="10800000">
            <a:off x="246625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16" name="Google Shape;1316;p41"/>
          <p:cNvSpPr/>
          <p:nvPr/>
        </p:nvSpPr>
        <p:spPr>
          <a:xfrm>
            <a:off x="23096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17" name="Google Shape;1317;p41"/>
          <p:cNvCxnSpPr>
            <a:stCxn id="1314" idx="6"/>
            <a:endCxn id="1316" idx="2"/>
          </p:cNvCxnSpPr>
          <p:nvPr/>
        </p:nvCxnSpPr>
        <p:spPr>
          <a:xfrm>
            <a:off x="192848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318" name="Google Shape;1318;p41"/>
          <p:cNvCxnSpPr>
            <a:stCxn id="1316" idx="6"/>
            <a:endCxn id="1319" idx="2"/>
          </p:cNvCxnSpPr>
          <p:nvPr/>
        </p:nvCxnSpPr>
        <p:spPr>
          <a:xfrm>
            <a:off x="2621338" y="2911663"/>
            <a:ext cx="417900" cy="0"/>
          </a:xfrm>
          <a:prstGeom prst="straightConnector1">
            <a:avLst/>
          </a:prstGeom>
          <a:noFill/>
          <a:ln cap="flat" cmpd="sng" w="9525">
            <a:solidFill>
              <a:srgbClr val="3D85C6"/>
            </a:solidFill>
            <a:prstDash val="solid"/>
            <a:round/>
            <a:headEnd len="med" w="med" type="none"/>
            <a:tailEnd len="med" w="med" type="triangle"/>
          </a:ln>
        </p:spPr>
      </p:cxnSp>
      <p:cxnSp>
        <p:nvCxnSpPr>
          <p:cNvPr id="1320" name="Google Shape;1320;p41"/>
          <p:cNvCxnSpPr>
            <a:stCxn id="1321" idx="0"/>
          </p:cNvCxnSpPr>
          <p:nvPr/>
        </p:nvCxnSpPr>
        <p:spPr>
          <a:xfrm flipH="1" rot="10800000">
            <a:off x="3195775" y="3071726"/>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21" name="Google Shape;1321;p41"/>
          <p:cNvSpPr/>
          <p:nvPr/>
        </p:nvSpPr>
        <p:spPr>
          <a:xfrm>
            <a:off x="3039925" y="3502526"/>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1"/>
          <p:cNvSpPr/>
          <p:nvPr/>
        </p:nvSpPr>
        <p:spPr>
          <a:xfrm>
            <a:off x="3732000" y="3502526"/>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1"/>
          <p:cNvSpPr/>
          <p:nvPr/>
        </p:nvSpPr>
        <p:spPr>
          <a:xfrm>
            <a:off x="30391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23" name="Google Shape;1323;p41"/>
          <p:cNvCxnSpPr/>
          <p:nvPr/>
        </p:nvCxnSpPr>
        <p:spPr>
          <a:xfrm flipH="1" rot="10800000">
            <a:off x="388860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24" name="Google Shape;1324;p41"/>
          <p:cNvSpPr/>
          <p:nvPr/>
        </p:nvSpPr>
        <p:spPr>
          <a:xfrm>
            <a:off x="373198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25" name="Google Shape;1325;p41"/>
          <p:cNvCxnSpPr>
            <a:stCxn id="1319" idx="6"/>
            <a:endCxn id="1324" idx="2"/>
          </p:cNvCxnSpPr>
          <p:nvPr/>
        </p:nvCxnSpPr>
        <p:spPr>
          <a:xfrm>
            <a:off x="335083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326" name="Google Shape;1326;p41"/>
          <p:cNvCxnSpPr>
            <a:stCxn id="1324" idx="6"/>
            <a:endCxn id="1327" idx="2"/>
          </p:cNvCxnSpPr>
          <p:nvPr/>
        </p:nvCxnSpPr>
        <p:spPr>
          <a:xfrm>
            <a:off x="404368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328" name="Google Shape;1328;p41"/>
          <p:cNvCxnSpPr>
            <a:stCxn id="1329" idx="0"/>
          </p:cNvCxnSpPr>
          <p:nvPr/>
        </p:nvCxnSpPr>
        <p:spPr>
          <a:xfrm flipH="1" rot="10800000">
            <a:off x="4609325" y="3071727"/>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29" name="Google Shape;1329;p41"/>
          <p:cNvSpPr/>
          <p:nvPr/>
        </p:nvSpPr>
        <p:spPr>
          <a:xfrm>
            <a:off x="4453475" y="3502527"/>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1"/>
          <p:cNvSpPr/>
          <p:nvPr/>
        </p:nvSpPr>
        <p:spPr>
          <a:xfrm>
            <a:off x="5145550" y="3502527"/>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1"/>
          <p:cNvSpPr/>
          <p:nvPr/>
        </p:nvSpPr>
        <p:spPr>
          <a:xfrm>
            <a:off x="445268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31" name="Google Shape;1331;p41"/>
          <p:cNvCxnSpPr/>
          <p:nvPr/>
        </p:nvCxnSpPr>
        <p:spPr>
          <a:xfrm flipH="1" rot="10800000">
            <a:off x="530215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32" name="Google Shape;1332;p41"/>
          <p:cNvSpPr/>
          <p:nvPr/>
        </p:nvSpPr>
        <p:spPr>
          <a:xfrm>
            <a:off x="51455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33" name="Google Shape;1333;p41"/>
          <p:cNvCxnSpPr>
            <a:stCxn id="1327" idx="6"/>
            <a:endCxn id="1332" idx="2"/>
          </p:cNvCxnSpPr>
          <p:nvPr/>
        </p:nvCxnSpPr>
        <p:spPr>
          <a:xfrm>
            <a:off x="476438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334" name="Google Shape;1334;p41"/>
          <p:cNvCxnSpPr>
            <a:stCxn id="1332" idx="6"/>
            <a:endCxn id="1335" idx="2"/>
          </p:cNvCxnSpPr>
          <p:nvPr/>
        </p:nvCxnSpPr>
        <p:spPr>
          <a:xfrm>
            <a:off x="545723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336" name="Google Shape;1336;p41"/>
          <p:cNvCxnSpPr>
            <a:stCxn id="1337" idx="0"/>
          </p:cNvCxnSpPr>
          <p:nvPr/>
        </p:nvCxnSpPr>
        <p:spPr>
          <a:xfrm flipH="1" rot="10800000">
            <a:off x="6022875" y="3071727"/>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37" name="Google Shape;1337;p41"/>
          <p:cNvSpPr/>
          <p:nvPr/>
        </p:nvSpPr>
        <p:spPr>
          <a:xfrm>
            <a:off x="5867025" y="3502527"/>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1"/>
          <p:cNvSpPr/>
          <p:nvPr/>
        </p:nvSpPr>
        <p:spPr>
          <a:xfrm>
            <a:off x="58662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38" name="Google Shape;1338;p41"/>
          <p:cNvSpPr/>
          <p:nvPr/>
        </p:nvSpPr>
        <p:spPr>
          <a:xfrm>
            <a:off x="161318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39" name="Google Shape;1339;p41"/>
          <p:cNvSpPr/>
          <p:nvPr/>
        </p:nvSpPr>
        <p:spPr>
          <a:xfrm>
            <a:off x="23060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40" name="Google Shape;1340;p41"/>
          <p:cNvCxnSpPr>
            <a:stCxn id="1338" idx="6"/>
            <a:endCxn id="1339" idx="2"/>
          </p:cNvCxnSpPr>
          <p:nvPr/>
        </p:nvCxnSpPr>
        <p:spPr>
          <a:xfrm>
            <a:off x="1924888" y="224258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341" name="Google Shape;1341;p41"/>
          <p:cNvCxnSpPr>
            <a:stCxn id="1339" idx="6"/>
            <a:endCxn id="1342" idx="2"/>
          </p:cNvCxnSpPr>
          <p:nvPr/>
        </p:nvCxnSpPr>
        <p:spPr>
          <a:xfrm>
            <a:off x="2617738" y="2242588"/>
            <a:ext cx="417900" cy="0"/>
          </a:xfrm>
          <a:prstGeom prst="straightConnector1">
            <a:avLst/>
          </a:prstGeom>
          <a:noFill/>
          <a:ln cap="flat" cmpd="sng" w="9525">
            <a:solidFill>
              <a:srgbClr val="CC0000"/>
            </a:solidFill>
            <a:prstDash val="solid"/>
            <a:round/>
            <a:headEnd len="med" w="med" type="triangle"/>
            <a:tailEnd len="med" w="med" type="none"/>
          </a:ln>
        </p:spPr>
      </p:cxnSp>
      <p:sp>
        <p:nvSpPr>
          <p:cNvPr id="1342" name="Google Shape;1342;p41"/>
          <p:cNvSpPr/>
          <p:nvPr/>
        </p:nvSpPr>
        <p:spPr>
          <a:xfrm>
            <a:off x="30355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43" name="Google Shape;1343;p41"/>
          <p:cNvSpPr/>
          <p:nvPr/>
        </p:nvSpPr>
        <p:spPr>
          <a:xfrm>
            <a:off x="372838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44" name="Google Shape;1344;p41"/>
          <p:cNvCxnSpPr>
            <a:stCxn id="1342" idx="6"/>
            <a:endCxn id="1343" idx="2"/>
          </p:cNvCxnSpPr>
          <p:nvPr/>
        </p:nvCxnSpPr>
        <p:spPr>
          <a:xfrm>
            <a:off x="3347238" y="2242588"/>
            <a:ext cx="381300" cy="0"/>
          </a:xfrm>
          <a:prstGeom prst="straightConnector1">
            <a:avLst/>
          </a:prstGeom>
          <a:noFill/>
          <a:ln cap="flat" cmpd="sng" w="9525">
            <a:solidFill>
              <a:srgbClr val="CC0000"/>
            </a:solidFill>
            <a:prstDash val="solid"/>
            <a:round/>
            <a:headEnd len="sm" w="sm" type="triangle"/>
            <a:tailEnd len="sm" w="sm" type="none"/>
          </a:ln>
        </p:spPr>
      </p:cxnSp>
      <p:cxnSp>
        <p:nvCxnSpPr>
          <p:cNvPr id="1345" name="Google Shape;1345;p41"/>
          <p:cNvCxnSpPr>
            <a:stCxn id="1343" idx="6"/>
            <a:endCxn id="1346" idx="2"/>
          </p:cNvCxnSpPr>
          <p:nvPr/>
        </p:nvCxnSpPr>
        <p:spPr>
          <a:xfrm>
            <a:off x="4040088" y="224258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346" name="Google Shape;1346;p41"/>
          <p:cNvSpPr/>
          <p:nvPr/>
        </p:nvSpPr>
        <p:spPr>
          <a:xfrm>
            <a:off x="444908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47" name="Google Shape;1347;p41"/>
          <p:cNvSpPr/>
          <p:nvPr/>
        </p:nvSpPr>
        <p:spPr>
          <a:xfrm>
            <a:off x="51419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48" name="Google Shape;1348;p41"/>
          <p:cNvCxnSpPr>
            <a:stCxn id="1346" idx="6"/>
            <a:endCxn id="1347" idx="2"/>
          </p:cNvCxnSpPr>
          <p:nvPr/>
        </p:nvCxnSpPr>
        <p:spPr>
          <a:xfrm>
            <a:off x="4760788" y="224258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349" name="Google Shape;1349;p41"/>
          <p:cNvCxnSpPr>
            <a:stCxn id="1347" idx="6"/>
            <a:endCxn id="1350" idx="2"/>
          </p:cNvCxnSpPr>
          <p:nvPr/>
        </p:nvCxnSpPr>
        <p:spPr>
          <a:xfrm>
            <a:off x="5453638" y="224258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350" name="Google Shape;1350;p41"/>
          <p:cNvSpPr/>
          <p:nvPr/>
        </p:nvSpPr>
        <p:spPr>
          <a:xfrm>
            <a:off x="58626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51" name="Google Shape;1351;p41"/>
          <p:cNvCxnSpPr>
            <a:stCxn id="1311" idx="0"/>
            <a:endCxn id="1338" idx="6"/>
          </p:cNvCxnSpPr>
          <p:nvPr/>
        </p:nvCxnSpPr>
        <p:spPr>
          <a:xfrm rot="-5400000">
            <a:off x="1219175" y="2796777"/>
            <a:ext cx="1260000" cy="151500"/>
          </a:xfrm>
          <a:prstGeom prst="curvedConnector4">
            <a:avLst>
              <a:gd fmla="val 43646" name="adj1"/>
              <a:gd fmla="val 257153" name="adj2"/>
            </a:avLst>
          </a:prstGeom>
          <a:noFill/>
          <a:ln cap="flat" cmpd="sng" w="9525">
            <a:solidFill>
              <a:srgbClr val="CC0000"/>
            </a:solidFill>
            <a:prstDash val="solid"/>
            <a:round/>
            <a:headEnd len="med" w="med" type="none"/>
            <a:tailEnd len="med" w="med" type="triangle"/>
          </a:ln>
        </p:spPr>
      </p:cxnSp>
      <p:cxnSp>
        <p:nvCxnSpPr>
          <p:cNvPr id="1352" name="Google Shape;1352;p41"/>
          <p:cNvCxnSpPr>
            <a:stCxn id="1312" idx="0"/>
            <a:endCxn id="1339" idx="6"/>
          </p:cNvCxnSpPr>
          <p:nvPr/>
        </p:nvCxnSpPr>
        <p:spPr>
          <a:xfrm rot="-5400000">
            <a:off x="1911550" y="2796475"/>
            <a:ext cx="1260000" cy="152100"/>
          </a:xfrm>
          <a:prstGeom prst="curvedConnector4">
            <a:avLst>
              <a:gd fmla="val 43646" name="adj1"/>
              <a:gd fmla="val 256649" name="adj2"/>
            </a:avLst>
          </a:prstGeom>
          <a:noFill/>
          <a:ln cap="flat" cmpd="sng" w="9525">
            <a:solidFill>
              <a:srgbClr val="CC0000"/>
            </a:solidFill>
            <a:prstDash val="solid"/>
            <a:round/>
            <a:headEnd len="med" w="med" type="none"/>
            <a:tailEnd len="med" w="med" type="triangle"/>
          </a:ln>
        </p:spPr>
      </p:cxnSp>
      <p:cxnSp>
        <p:nvCxnSpPr>
          <p:cNvPr id="1353" name="Google Shape;1353;p41"/>
          <p:cNvCxnSpPr>
            <a:stCxn id="1321" idx="0"/>
            <a:endCxn id="1342" idx="6"/>
          </p:cNvCxnSpPr>
          <p:nvPr/>
        </p:nvCxnSpPr>
        <p:spPr>
          <a:xfrm rot="-5400000">
            <a:off x="2641525" y="2796776"/>
            <a:ext cx="1260000" cy="151500"/>
          </a:xfrm>
          <a:prstGeom prst="curvedConnector4">
            <a:avLst>
              <a:gd fmla="val 43646" name="adj1"/>
              <a:gd fmla="val 257153" name="adj2"/>
            </a:avLst>
          </a:prstGeom>
          <a:noFill/>
          <a:ln cap="flat" cmpd="sng" w="9525">
            <a:solidFill>
              <a:srgbClr val="CC0000"/>
            </a:solidFill>
            <a:prstDash val="solid"/>
            <a:round/>
            <a:headEnd len="med" w="med" type="none"/>
            <a:tailEnd len="med" w="med" type="triangle"/>
          </a:ln>
        </p:spPr>
      </p:cxnSp>
      <p:cxnSp>
        <p:nvCxnSpPr>
          <p:cNvPr id="1354" name="Google Shape;1354;p41"/>
          <p:cNvCxnSpPr>
            <a:stCxn id="1322" idx="0"/>
            <a:endCxn id="1343" idx="6"/>
          </p:cNvCxnSpPr>
          <p:nvPr/>
        </p:nvCxnSpPr>
        <p:spPr>
          <a:xfrm rot="-5400000">
            <a:off x="3333900" y="2796476"/>
            <a:ext cx="1260000" cy="152100"/>
          </a:xfrm>
          <a:prstGeom prst="curvedConnector4">
            <a:avLst>
              <a:gd fmla="val 43646" name="adj1"/>
              <a:gd fmla="val 256649" name="adj2"/>
            </a:avLst>
          </a:prstGeom>
          <a:noFill/>
          <a:ln cap="flat" cmpd="sng" w="9525">
            <a:solidFill>
              <a:srgbClr val="CC0000"/>
            </a:solidFill>
            <a:prstDash val="solid"/>
            <a:round/>
            <a:headEnd len="med" w="med" type="none"/>
            <a:tailEnd len="med" w="med" type="triangle"/>
          </a:ln>
        </p:spPr>
      </p:cxnSp>
      <p:cxnSp>
        <p:nvCxnSpPr>
          <p:cNvPr id="1355" name="Google Shape;1355;p41"/>
          <p:cNvCxnSpPr>
            <a:stCxn id="1329" idx="0"/>
            <a:endCxn id="1346" idx="6"/>
          </p:cNvCxnSpPr>
          <p:nvPr/>
        </p:nvCxnSpPr>
        <p:spPr>
          <a:xfrm rot="-5400000">
            <a:off x="4055075" y="2796777"/>
            <a:ext cx="1260000" cy="151500"/>
          </a:xfrm>
          <a:prstGeom prst="curvedConnector4">
            <a:avLst>
              <a:gd fmla="val 43646" name="adj1"/>
              <a:gd fmla="val 257153" name="adj2"/>
            </a:avLst>
          </a:prstGeom>
          <a:noFill/>
          <a:ln cap="flat" cmpd="sng" w="9525">
            <a:solidFill>
              <a:srgbClr val="CC0000"/>
            </a:solidFill>
            <a:prstDash val="solid"/>
            <a:round/>
            <a:headEnd len="med" w="med" type="none"/>
            <a:tailEnd len="med" w="med" type="triangle"/>
          </a:ln>
        </p:spPr>
      </p:cxnSp>
      <p:cxnSp>
        <p:nvCxnSpPr>
          <p:cNvPr id="1356" name="Google Shape;1356;p41"/>
          <p:cNvCxnSpPr>
            <a:stCxn id="1337" idx="0"/>
            <a:endCxn id="1350" idx="6"/>
          </p:cNvCxnSpPr>
          <p:nvPr/>
        </p:nvCxnSpPr>
        <p:spPr>
          <a:xfrm rot="-5400000">
            <a:off x="5468625" y="2796777"/>
            <a:ext cx="1260000" cy="151500"/>
          </a:xfrm>
          <a:prstGeom prst="curvedConnector4">
            <a:avLst>
              <a:gd fmla="val 43646" name="adj1"/>
              <a:gd fmla="val 257153" name="adj2"/>
            </a:avLst>
          </a:prstGeom>
          <a:noFill/>
          <a:ln cap="flat" cmpd="sng" w="9525">
            <a:solidFill>
              <a:srgbClr val="CC0000"/>
            </a:solidFill>
            <a:prstDash val="solid"/>
            <a:round/>
            <a:headEnd len="med" w="med" type="none"/>
            <a:tailEnd len="med" w="med" type="triangle"/>
          </a:ln>
        </p:spPr>
      </p:cxnSp>
      <p:cxnSp>
        <p:nvCxnSpPr>
          <p:cNvPr id="1357" name="Google Shape;1357;p41"/>
          <p:cNvCxnSpPr>
            <a:stCxn id="1330" idx="0"/>
            <a:endCxn id="1347" idx="6"/>
          </p:cNvCxnSpPr>
          <p:nvPr/>
        </p:nvCxnSpPr>
        <p:spPr>
          <a:xfrm rot="-5400000">
            <a:off x="4747450" y="2796477"/>
            <a:ext cx="1260000" cy="152100"/>
          </a:xfrm>
          <a:prstGeom prst="curvedConnector4">
            <a:avLst>
              <a:gd fmla="val 43646" name="adj1"/>
              <a:gd fmla="val 256649" name="adj2"/>
            </a:avLst>
          </a:prstGeom>
          <a:noFill/>
          <a:ln cap="flat" cmpd="sng" w="9525">
            <a:solidFill>
              <a:srgbClr val="CC0000"/>
            </a:solidFill>
            <a:prstDash val="solid"/>
            <a:round/>
            <a:headEnd len="med" w="med" type="none"/>
            <a:tailEnd len="med" w="med" type="triangle"/>
          </a:ln>
        </p:spPr>
      </p:cxnSp>
      <p:pic>
        <p:nvPicPr>
          <p:cNvPr id="1358" name="Google Shape;1358;p41"/>
          <p:cNvPicPr preferRelativeResize="0"/>
          <p:nvPr/>
        </p:nvPicPr>
        <p:blipFill>
          <a:blip r:embed="rId3">
            <a:alphaModFix/>
          </a:blip>
          <a:stretch>
            <a:fillRect/>
          </a:stretch>
        </p:blipFill>
        <p:spPr>
          <a:xfrm>
            <a:off x="1692078" y="2818588"/>
            <a:ext cx="141709" cy="196950"/>
          </a:xfrm>
          <a:prstGeom prst="rect">
            <a:avLst/>
          </a:prstGeom>
          <a:noFill/>
          <a:ln>
            <a:noFill/>
          </a:ln>
        </p:spPr>
      </p:pic>
      <p:pic>
        <p:nvPicPr>
          <p:cNvPr id="1359" name="Google Shape;1359;p41"/>
          <p:cNvPicPr preferRelativeResize="0"/>
          <p:nvPr/>
        </p:nvPicPr>
        <p:blipFill>
          <a:blip r:embed="rId3">
            <a:alphaModFix/>
          </a:blip>
          <a:stretch>
            <a:fillRect/>
          </a:stretch>
        </p:blipFill>
        <p:spPr>
          <a:xfrm>
            <a:off x="2394553" y="2814013"/>
            <a:ext cx="141709" cy="196950"/>
          </a:xfrm>
          <a:prstGeom prst="rect">
            <a:avLst/>
          </a:prstGeom>
          <a:noFill/>
          <a:ln>
            <a:noFill/>
          </a:ln>
        </p:spPr>
      </p:pic>
      <p:pic>
        <p:nvPicPr>
          <p:cNvPr id="1360" name="Google Shape;1360;p41"/>
          <p:cNvPicPr preferRelativeResize="0"/>
          <p:nvPr/>
        </p:nvPicPr>
        <p:blipFill>
          <a:blip r:embed="rId3">
            <a:alphaModFix/>
          </a:blip>
          <a:stretch>
            <a:fillRect/>
          </a:stretch>
        </p:blipFill>
        <p:spPr>
          <a:xfrm>
            <a:off x="3124178" y="2816863"/>
            <a:ext cx="141709" cy="196950"/>
          </a:xfrm>
          <a:prstGeom prst="rect">
            <a:avLst/>
          </a:prstGeom>
          <a:noFill/>
          <a:ln>
            <a:noFill/>
          </a:ln>
        </p:spPr>
      </p:pic>
      <p:pic>
        <p:nvPicPr>
          <p:cNvPr id="1361" name="Google Shape;1361;p41"/>
          <p:cNvPicPr preferRelativeResize="0"/>
          <p:nvPr/>
        </p:nvPicPr>
        <p:blipFill>
          <a:blip r:embed="rId3">
            <a:alphaModFix/>
          </a:blip>
          <a:stretch>
            <a:fillRect/>
          </a:stretch>
        </p:blipFill>
        <p:spPr>
          <a:xfrm>
            <a:off x="3816903" y="2816863"/>
            <a:ext cx="141709" cy="196950"/>
          </a:xfrm>
          <a:prstGeom prst="rect">
            <a:avLst/>
          </a:prstGeom>
          <a:noFill/>
          <a:ln>
            <a:noFill/>
          </a:ln>
        </p:spPr>
      </p:pic>
      <p:pic>
        <p:nvPicPr>
          <p:cNvPr id="1362" name="Google Shape;1362;p41"/>
          <p:cNvPicPr preferRelativeResize="0"/>
          <p:nvPr/>
        </p:nvPicPr>
        <p:blipFill>
          <a:blip r:embed="rId3">
            <a:alphaModFix/>
          </a:blip>
          <a:stretch>
            <a:fillRect/>
          </a:stretch>
        </p:blipFill>
        <p:spPr>
          <a:xfrm>
            <a:off x="4537628" y="2816938"/>
            <a:ext cx="141709" cy="196950"/>
          </a:xfrm>
          <a:prstGeom prst="rect">
            <a:avLst/>
          </a:prstGeom>
          <a:noFill/>
          <a:ln>
            <a:noFill/>
          </a:ln>
        </p:spPr>
      </p:pic>
      <p:pic>
        <p:nvPicPr>
          <p:cNvPr id="1363" name="Google Shape;1363;p41"/>
          <p:cNvPicPr preferRelativeResize="0"/>
          <p:nvPr/>
        </p:nvPicPr>
        <p:blipFill>
          <a:blip r:embed="rId3">
            <a:alphaModFix/>
          </a:blip>
          <a:stretch>
            <a:fillRect/>
          </a:stretch>
        </p:blipFill>
        <p:spPr>
          <a:xfrm>
            <a:off x="5230453" y="2816863"/>
            <a:ext cx="141709" cy="196950"/>
          </a:xfrm>
          <a:prstGeom prst="rect">
            <a:avLst/>
          </a:prstGeom>
          <a:noFill/>
          <a:ln>
            <a:noFill/>
          </a:ln>
        </p:spPr>
      </p:pic>
      <p:pic>
        <p:nvPicPr>
          <p:cNvPr id="1364" name="Google Shape;1364;p41"/>
          <p:cNvPicPr preferRelativeResize="0"/>
          <p:nvPr/>
        </p:nvPicPr>
        <p:blipFill>
          <a:blip r:embed="rId3">
            <a:alphaModFix/>
          </a:blip>
          <a:stretch>
            <a:fillRect/>
          </a:stretch>
        </p:blipFill>
        <p:spPr>
          <a:xfrm>
            <a:off x="5951203" y="2813188"/>
            <a:ext cx="141709" cy="196950"/>
          </a:xfrm>
          <a:prstGeom prst="rect">
            <a:avLst/>
          </a:prstGeom>
          <a:noFill/>
          <a:ln>
            <a:noFill/>
          </a:ln>
        </p:spPr>
      </p:pic>
      <p:pic>
        <p:nvPicPr>
          <p:cNvPr id="1365" name="Google Shape;1365;p41"/>
          <p:cNvPicPr preferRelativeResize="0"/>
          <p:nvPr/>
        </p:nvPicPr>
        <p:blipFill>
          <a:blip r:embed="rId4">
            <a:alphaModFix/>
          </a:blip>
          <a:stretch>
            <a:fillRect/>
          </a:stretch>
        </p:blipFill>
        <p:spPr>
          <a:xfrm>
            <a:off x="2378487" y="2144113"/>
            <a:ext cx="166650" cy="196950"/>
          </a:xfrm>
          <a:prstGeom prst="rect">
            <a:avLst/>
          </a:prstGeom>
          <a:noFill/>
          <a:ln>
            <a:noFill/>
          </a:ln>
        </p:spPr>
      </p:pic>
      <p:pic>
        <p:nvPicPr>
          <p:cNvPr id="1366" name="Google Shape;1366;p41"/>
          <p:cNvPicPr preferRelativeResize="0"/>
          <p:nvPr/>
        </p:nvPicPr>
        <p:blipFill>
          <a:blip r:embed="rId4">
            <a:alphaModFix/>
          </a:blip>
          <a:stretch>
            <a:fillRect/>
          </a:stretch>
        </p:blipFill>
        <p:spPr>
          <a:xfrm>
            <a:off x="1685637" y="2144113"/>
            <a:ext cx="166650" cy="196950"/>
          </a:xfrm>
          <a:prstGeom prst="rect">
            <a:avLst/>
          </a:prstGeom>
          <a:noFill/>
          <a:ln>
            <a:noFill/>
          </a:ln>
        </p:spPr>
      </p:pic>
      <p:pic>
        <p:nvPicPr>
          <p:cNvPr id="1367" name="Google Shape;1367;p41"/>
          <p:cNvPicPr preferRelativeResize="0"/>
          <p:nvPr/>
        </p:nvPicPr>
        <p:blipFill>
          <a:blip r:embed="rId4">
            <a:alphaModFix/>
          </a:blip>
          <a:stretch>
            <a:fillRect/>
          </a:stretch>
        </p:blipFill>
        <p:spPr>
          <a:xfrm>
            <a:off x="3108112" y="2144113"/>
            <a:ext cx="166650" cy="196950"/>
          </a:xfrm>
          <a:prstGeom prst="rect">
            <a:avLst/>
          </a:prstGeom>
          <a:noFill/>
          <a:ln>
            <a:noFill/>
          </a:ln>
        </p:spPr>
      </p:pic>
      <p:pic>
        <p:nvPicPr>
          <p:cNvPr id="1368" name="Google Shape;1368;p41"/>
          <p:cNvPicPr preferRelativeResize="0"/>
          <p:nvPr/>
        </p:nvPicPr>
        <p:blipFill>
          <a:blip r:embed="rId4">
            <a:alphaModFix/>
          </a:blip>
          <a:stretch>
            <a:fillRect/>
          </a:stretch>
        </p:blipFill>
        <p:spPr>
          <a:xfrm>
            <a:off x="3800837" y="2144113"/>
            <a:ext cx="166650" cy="196950"/>
          </a:xfrm>
          <a:prstGeom prst="rect">
            <a:avLst/>
          </a:prstGeom>
          <a:noFill/>
          <a:ln>
            <a:noFill/>
          </a:ln>
        </p:spPr>
      </p:pic>
      <p:pic>
        <p:nvPicPr>
          <p:cNvPr id="1369" name="Google Shape;1369;p41"/>
          <p:cNvPicPr preferRelativeResize="0"/>
          <p:nvPr/>
        </p:nvPicPr>
        <p:blipFill>
          <a:blip r:embed="rId4">
            <a:alphaModFix/>
          </a:blip>
          <a:stretch>
            <a:fillRect/>
          </a:stretch>
        </p:blipFill>
        <p:spPr>
          <a:xfrm>
            <a:off x="4521562" y="2144113"/>
            <a:ext cx="166650" cy="196950"/>
          </a:xfrm>
          <a:prstGeom prst="rect">
            <a:avLst/>
          </a:prstGeom>
          <a:noFill/>
          <a:ln>
            <a:noFill/>
          </a:ln>
        </p:spPr>
      </p:pic>
      <p:pic>
        <p:nvPicPr>
          <p:cNvPr id="1370" name="Google Shape;1370;p41"/>
          <p:cNvPicPr preferRelativeResize="0"/>
          <p:nvPr/>
        </p:nvPicPr>
        <p:blipFill>
          <a:blip r:embed="rId4">
            <a:alphaModFix/>
          </a:blip>
          <a:stretch>
            <a:fillRect/>
          </a:stretch>
        </p:blipFill>
        <p:spPr>
          <a:xfrm>
            <a:off x="5214387" y="2144113"/>
            <a:ext cx="166650" cy="196950"/>
          </a:xfrm>
          <a:prstGeom prst="rect">
            <a:avLst/>
          </a:prstGeom>
          <a:noFill/>
          <a:ln>
            <a:noFill/>
          </a:ln>
        </p:spPr>
      </p:pic>
      <p:pic>
        <p:nvPicPr>
          <p:cNvPr id="1371" name="Google Shape;1371;p41"/>
          <p:cNvPicPr preferRelativeResize="0"/>
          <p:nvPr/>
        </p:nvPicPr>
        <p:blipFill>
          <a:blip r:embed="rId4">
            <a:alphaModFix/>
          </a:blip>
          <a:stretch>
            <a:fillRect/>
          </a:stretch>
        </p:blipFill>
        <p:spPr>
          <a:xfrm>
            <a:off x="5935137" y="2144113"/>
            <a:ext cx="166650" cy="196950"/>
          </a:xfrm>
          <a:prstGeom prst="rect">
            <a:avLst/>
          </a:prstGeom>
          <a:noFill/>
          <a:ln>
            <a:noFill/>
          </a:ln>
        </p:spPr>
      </p:pic>
      <p:sp>
        <p:nvSpPr>
          <p:cNvPr id="1372" name="Google Shape;1372;p41"/>
          <p:cNvSpPr/>
          <p:nvPr/>
        </p:nvSpPr>
        <p:spPr>
          <a:xfrm>
            <a:off x="161757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73" name="Google Shape;1373;p41"/>
          <p:cNvSpPr/>
          <p:nvPr/>
        </p:nvSpPr>
        <p:spPr>
          <a:xfrm>
            <a:off x="23104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74" name="Google Shape;1374;p41"/>
          <p:cNvSpPr/>
          <p:nvPr/>
        </p:nvSpPr>
        <p:spPr>
          <a:xfrm>
            <a:off x="30399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75" name="Google Shape;1375;p41"/>
          <p:cNvSpPr/>
          <p:nvPr/>
        </p:nvSpPr>
        <p:spPr>
          <a:xfrm>
            <a:off x="373277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76" name="Google Shape;1376;p41"/>
          <p:cNvSpPr/>
          <p:nvPr/>
        </p:nvSpPr>
        <p:spPr>
          <a:xfrm>
            <a:off x="445347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77" name="Google Shape;1377;p41"/>
          <p:cNvSpPr/>
          <p:nvPr/>
        </p:nvSpPr>
        <p:spPr>
          <a:xfrm>
            <a:off x="51463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78" name="Google Shape;1378;p41"/>
          <p:cNvSpPr/>
          <p:nvPr/>
        </p:nvSpPr>
        <p:spPr>
          <a:xfrm>
            <a:off x="58670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379" name="Google Shape;1379;p41"/>
          <p:cNvCxnSpPr>
            <a:stCxn id="1314" idx="0"/>
            <a:endCxn id="1372" idx="2"/>
          </p:cNvCxnSpPr>
          <p:nvPr/>
        </p:nvCxnSpPr>
        <p:spPr>
          <a:xfrm flipH="1" rot="5400000">
            <a:off x="1073938" y="2052913"/>
            <a:ext cx="1242300" cy="155100"/>
          </a:xfrm>
          <a:prstGeom prst="curvedConnector4">
            <a:avLst>
              <a:gd fmla="val 31296" name="adj1"/>
              <a:gd fmla="val 253506" name="adj2"/>
            </a:avLst>
          </a:prstGeom>
          <a:noFill/>
          <a:ln cap="flat" cmpd="sng" w="9525">
            <a:solidFill>
              <a:srgbClr val="3D85C6"/>
            </a:solidFill>
            <a:prstDash val="solid"/>
            <a:round/>
            <a:headEnd len="med" w="med" type="none"/>
            <a:tailEnd len="med" w="med" type="triangle"/>
          </a:ln>
        </p:spPr>
      </p:cxnSp>
      <p:cxnSp>
        <p:nvCxnSpPr>
          <p:cNvPr id="1380" name="Google Shape;1380;p41"/>
          <p:cNvCxnSpPr>
            <a:stCxn id="1316" idx="0"/>
            <a:endCxn id="1373" idx="2"/>
          </p:cNvCxnSpPr>
          <p:nvPr/>
        </p:nvCxnSpPr>
        <p:spPr>
          <a:xfrm flipH="1" rot="5400000">
            <a:off x="1766788" y="2052913"/>
            <a:ext cx="1242300" cy="155100"/>
          </a:xfrm>
          <a:prstGeom prst="curvedConnector4">
            <a:avLst>
              <a:gd fmla="val 33743" name="adj1"/>
              <a:gd fmla="val 253506" name="adj2"/>
            </a:avLst>
          </a:prstGeom>
          <a:noFill/>
          <a:ln cap="flat" cmpd="sng" w="9525">
            <a:solidFill>
              <a:srgbClr val="3D85C6"/>
            </a:solidFill>
            <a:prstDash val="solid"/>
            <a:round/>
            <a:headEnd len="med" w="med" type="none"/>
            <a:tailEnd len="med" w="med" type="triangle"/>
          </a:ln>
        </p:spPr>
      </p:cxnSp>
      <p:cxnSp>
        <p:nvCxnSpPr>
          <p:cNvPr id="1381" name="Google Shape;1381;p41"/>
          <p:cNvCxnSpPr>
            <a:stCxn id="1319" idx="0"/>
            <a:endCxn id="1374" idx="2"/>
          </p:cNvCxnSpPr>
          <p:nvPr/>
        </p:nvCxnSpPr>
        <p:spPr>
          <a:xfrm flipH="1" rot="5400000">
            <a:off x="2496288" y="2052913"/>
            <a:ext cx="1242300" cy="155100"/>
          </a:xfrm>
          <a:prstGeom prst="curvedConnector4">
            <a:avLst>
              <a:gd fmla="val 33131" name="adj1"/>
              <a:gd fmla="val 253506" name="adj2"/>
            </a:avLst>
          </a:prstGeom>
          <a:noFill/>
          <a:ln cap="flat" cmpd="sng" w="9525">
            <a:solidFill>
              <a:srgbClr val="3D85C6"/>
            </a:solidFill>
            <a:prstDash val="solid"/>
            <a:round/>
            <a:headEnd len="med" w="med" type="none"/>
            <a:tailEnd len="med" w="med" type="triangle"/>
          </a:ln>
        </p:spPr>
      </p:cxnSp>
      <p:cxnSp>
        <p:nvCxnSpPr>
          <p:cNvPr id="1382" name="Google Shape;1382;p41"/>
          <p:cNvCxnSpPr>
            <a:stCxn id="1324" idx="0"/>
            <a:endCxn id="1375" idx="2"/>
          </p:cNvCxnSpPr>
          <p:nvPr/>
        </p:nvCxnSpPr>
        <p:spPr>
          <a:xfrm flipH="1" rot="5400000">
            <a:off x="3189138" y="2052913"/>
            <a:ext cx="1242300" cy="155100"/>
          </a:xfrm>
          <a:prstGeom prst="curvedConnector4">
            <a:avLst>
              <a:gd fmla="val 34966" name="adj1"/>
              <a:gd fmla="val 253506" name="adj2"/>
            </a:avLst>
          </a:prstGeom>
          <a:noFill/>
          <a:ln cap="flat" cmpd="sng" w="9525">
            <a:solidFill>
              <a:srgbClr val="3D85C6"/>
            </a:solidFill>
            <a:prstDash val="solid"/>
            <a:round/>
            <a:headEnd len="med" w="med" type="none"/>
            <a:tailEnd len="med" w="med" type="triangle"/>
          </a:ln>
        </p:spPr>
      </p:cxnSp>
      <p:cxnSp>
        <p:nvCxnSpPr>
          <p:cNvPr id="1383" name="Google Shape;1383;p41"/>
          <p:cNvCxnSpPr>
            <a:stCxn id="1338" idx="0"/>
            <a:endCxn id="1372" idx="4"/>
          </p:cNvCxnSpPr>
          <p:nvPr/>
        </p:nvCxnSpPr>
        <p:spPr>
          <a:xfrm flipH="1" rot="10800000">
            <a:off x="176903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384" name="Google Shape;1384;p41"/>
          <p:cNvCxnSpPr>
            <a:stCxn id="1339" idx="0"/>
            <a:endCxn id="1373" idx="4"/>
          </p:cNvCxnSpPr>
          <p:nvPr/>
        </p:nvCxnSpPr>
        <p:spPr>
          <a:xfrm flipH="1" rot="10800000">
            <a:off x="24618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385" name="Google Shape;1385;p41"/>
          <p:cNvCxnSpPr>
            <a:stCxn id="1342" idx="0"/>
            <a:endCxn id="1374" idx="4"/>
          </p:cNvCxnSpPr>
          <p:nvPr/>
        </p:nvCxnSpPr>
        <p:spPr>
          <a:xfrm flipH="1" rot="10800000">
            <a:off x="31913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386" name="Google Shape;1386;p41"/>
          <p:cNvCxnSpPr>
            <a:stCxn id="1343" idx="0"/>
            <a:endCxn id="1375" idx="4"/>
          </p:cNvCxnSpPr>
          <p:nvPr/>
        </p:nvCxnSpPr>
        <p:spPr>
          <a:xfrm flipH="1" rot="10800000">
            <a:off x="388423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387" name="Google Shape;1387;p41"/>
          <p:cNvCxnSpPr>
            <a:stCxn id="1346" idx="0"/>
            <a:endCxn id="1376" idx="4"/>
          </p:cNvCxnSpPr>
          <p:nvPr/>
        </p:nvCxnSpPr>
        <p:spPr>
          <a:xfrm flipH="1" rot="10800000">
            <a:off x="460493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388" name="Google Shape;1388;p41"/>
          <p:cNvCxnSpPr>
            <a:stCxn id="1347" idx="0"/>
            <a:endCxn id="1377" idx="4"/>
          </p:cNvCxnSpPr>
          <p:nvPr/>
        </p:nvCxnSpPr>
        <p:spPr>
          <a:xfrm flipH="1" rot="10800000">
            <a:off x="52977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389" name="Google Shape;1389;p41"/>
          <p:cNvCxnSpPr>
            <a:stCxn id="1350" idx="0"/>
            <a:endCxn id="1378" idx="4"/>
          </p:cNvCxnSpPr>
          <p:nvPr/>
        </p:nvCxnSpPr>
        <p:spPr>
          <a:xfrm flipH="1" rot="10800000">
            <a:off x="60184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390" name="Google Shape;1390;p41"/>
          <p:cNvCxnSpPr>
            <a:stCxn id="1372" idx="0"/>
            <a:endCxn id="1391" idx="4"/>
          </p:cNvCxnSpPr>
          <p:nvPr/>
        </p:nvCxnSpPr>
        <p:spPr>
          <a:xfrm flipH="1" rot="10800000">
            <a:off x="1773425" y="822438"/>
            <a:ext cx="3177900" cy="526800"/>
          </a:xfrm>
          <a:prstGeom prst="straightConnector1">
            <a:avLst/>
          </a:prstGeom>
          <a:noFill/>
          <a:ln cap="flat" cmpd="sng" w="9525">
            <a:solidFill>
              <a:srgbClr val="000000"/>
            </a:solidFill>
            <a:prstDash val="solid"/>
            <a:round/>
            <a:headEnd len="med" w="med" type="none"/>
            <a:tailEnd len="med" w="med" type="none"/>
          </a:ln>
        </p:spPr>
      </p:cxnSp>
      <p:cxnSp>
        <p:nvCxnSpPr>
          <p:cNvPr id="1392" name="Google Shape;1392;p41"/>
          <p:cNvCxnSpPr>
            <a:stCxn id="1373" idx="0"/>
            <a:endCxn id="1391" idx="4"/>
          </p:cNvCxnSpPr>
          <p:nvPr/>
        </p:nvCxnSpPr>
        <p:spPr>
          <a:xfrm flipH="1" rot="10800000">
            <a:off x="2466275" y="822438"/>
            <a:ext cx="2484900" cy="526800"/>
          </a:xfrm>
          <a:prstGeom prst="straightConnector1">
            <a:avLst/>
          </a:prstGeom>
          <a:noFill/>
          <a:ln cap="flat" cmpd="sng" w="9525">
            <a:solidFill>
              <a:srgbClr val="000000"/>
            </a:solidFill>
            <a:prstDash val="solid"/>
            <a:round/>
            <a:headEnd len="med" w="med" type="none"/>
            <a:tailEnd len="med" w="med" type="none"/>
          </a:ln>
        </p:spPr>
      </p:cxnSp>
      <p:cxnSp>
        <p:nvCxnSpPr>
          <p:cNvPr id="1393" name="Google Shape;1393;p41"/>
          <p:cNvCxnSpPr>
            <a:stCxn id="1374" idx="0"/>
            <a:endCxn id="1391" idx="4"/>
          </p:cNvCxnSpPr>
          <p:nvPr/>
        </p:nvCxnSpPr>
        <p:spPr>
          <a:xfrm flipH="1" rot="10800000">
            <a:off x="3195775" y="822438"/>
            <a:ext cx="1755600" cy="526800"/>
          </a:xfrm>
          <a:prstGeom prst="straightConnector1">
            <a:avLst/>
          </a:prstGeom>
          <a:noFill/>
          <a:ln cap="flat" cmpd="sng" w="9525">
            <a:solidFill>
              <a:srgbClr val="000000"/>
            </a:solidFill>
            <a:prstDash val="solid"/>
            <a:round/>
            <a:headEnd len="med" w="med" type="none"/>
            <a:tailEnd len="med" w="med" type="none"/>
          </a:ln>
        </p:spPr>
      </p:cxnSp>
      <p:cxnSp>
        <p:nvCxnSpPr>
          <p:cNvPr id="1394" name="Google Shape;1394;p41"/>
          <p:cNvCxnSpPr>
            <a:stCxn id="1375" idx="0"/>
            <a:endCxn id="1391" idx="4"/>
          </p:cNvCxnSpPr>
          <p:nvPr/>
        </p:nvCxnSpPr>
        <p:spPr>
          <a:xfrm flipH="1" rot="10800000">
            <a:off x="3888625" y="822438"/>
            <a:ext cx="1062600" cy="526800"/>
          </a:xfrm>
          <a:prstGeom prst="straightConnector1">
            <a:avLst/>
          </a:prstGeom>
          <a:noFill/>
          <a:ln cap="flat" cmpd="sng" w="9525">
            <a:solidFill>
              <a:srgbClr val="000000"/>
            </a:solidFill>
            <a:prstDash val="solid"/>
            <a:round/>
            <a:headEnd len="med" w="med" type="none"/>
            <a:tailEnd len="med" w="med" type="none"/>
          </a:ln>
        </p:spPr>
      </p:cxnSp>
      <p:cxnSp>
        <p:nvCxnSpPr>
          <p:cNvPr id="1395" name="Google Shape;1395;p41"/>
          <p:cNvCxnSpPr>
            <a:stCxn id="1376" idx="0"/>
            <a:endCxn id="1396" idx="4"/>
          </p:cNvCxnSpPr>
          <p:nvPr/>
        </p:nvCxnSpPr>
        <p:spPr>
          <a:xfrm flipH="1" rot="10800000">
            <a:off x="4609325" y="822438"/>
            <a:ext cx="342000" cy="526800"/>
          </a:xfrm>
          <a:prstGeom prst="straightConnector1">
            <a:avLst/>
          </a:prstGeom>
          <a:noFill/>
          <a:ln cap="flat" cmpd="sng" w="9525">
            <a:solidFill>
              <a:srgbClr val="000000"/>
            </a:solidFill>
            <a:prstDash val="solid"/>
            <a:round/>
            <a:headEnd len="med" w="med" type="none"/>
            <a:tailEnd len="med" w="med" type="none"/>
          </a:ln>
        </p:spPr>
      </p:cxnSp>
      <p:cxnSp>
        <p:nvCxnSpPr>
          <p:cNvPr id="1397" name="Google Shape;1397;p41"/>
          <p:cNvCxnSpPr>
            <a:stCxn id="1377" idx="0"/>
            <a:endCxn id="1391" idx="4"/>
          </p:cNvCxnSpPr>
          <p:nvPr/>
        </p:nvCxnSpPr>
        <p:spPr>
          <a:xfrm rot="10800000">
            <a:off x="4951175" y="822438"/>
            <a:ext cx="351000" cy="526800"/>
          </a:xfrm>
          <a:prstGeom prst="straightConnector1">
            <a:avLst/>
          </a:prstGeom>
          <a:noFill/>
          <a:ln cap="flat" cmpd="sng" w="9525">
            <a:solidFill>
              <a:srgbClr val="000000"/>
            </a:solidFill>
            <a:prstDash val="solid"/>
            <a:round/>
            <a:headEnd len="med" w="med" type="none"/>
            <a:tailEnd len="med" w="med" type="none"/>
          </a:ln>
        </p:spPr>
      </p:cxnSp>
      <p:cxnSp>
        <p:nvCxnSpPr>
          <p:cNvPr id="1398" name="Google Shape;1398;p41"/>
          <p:cNvCxnSpPr>
            <a:stCxn id="1378" idx="0"/>
            <a:endCxn id="1391" idx="4"/>
          </p:cNvCxnSpPr>
          <p:nvPr/>
        </p:nvCxnSpPr>
        <p:spPr>
          <a:xfrm rot="10800000">
            <a:off x="4951275" y="822438"/>
            <a:ext cx="1071600" cy="526800"/>
          </a:xfrm>
          <a:prstGeom prst="straightConnector1">
            <a:avLst/>
          </a:prstGeom>
          <a:noFill/>
          <a:ln cap="flat" cmpd="sng" w="9525">
            <a:solidFill>
              <a:srgbClr val="000000"/>
            </a:solidFill>
            <a:prstDash val="solid"/>
            <a:round/>
            <a:headEnd len="med" w="med" type="none"/>
            <a:tailEnd len="med" w="med" type="none"/>
          </a:ln>
        </p:spPr>
      </p:cxnSp>
      <p:cxnSp>
        <p:nvCxnSpPr>
          <p:cNvPr id="1399" name="Google Shape;1399;p41"/>
          <p:cNvCxnSpPr>
            <a:stCxn id="1327" idx="0"/>
            <a:endCxn id="1376" idx="2"/>
          </p:cNvCxnSpPr>
          <p:nvPr/>
        </p:nvCxnSpPr>
        <p:spPr>
          <a:xfrm flipH="1" rot="5400000">
            <a:off x="3909838" y="2052913"/>
            <a:ext cx="1242300" cy="155100"/>
          </a:xfrm>
          <a:prstGeom prst="curvedConnector4">
            <a:avLst>
              <a:gd fmla="val 31296" name="adj1"/>
              <a:gd fmla="val 253506" name="adj2"/>
            </a:avLst>
          </a:prstGeom>
          <a:noFill/>
          <a:ln cap="flat" cmpd="sng" w="9525">
            <a:solidFill>
              <a:srgbClr val="3D85C6"/>
            </a:solidFill>
            <a:prstDash val="solid"/>
            <a:round/>
            <a:headEnd len="med" w="med" type="none"/>
            <a:tailEnd len="med" w="med" type="triangle"/>
          </a:ln>
        </p:spPr>
      </p:cxnSp>
      <p:cxnSp>
        <p:nvCxnSpPr>
          <p:cNvPr id="1400" name="Google Shape;1400;p41"/>
          <p:cNvCxnSpPr>
            <a:stCxn id="1332" idx="0"/>
            <a:endCxn id="1377" idx="2"/>
          </p:cNvCxnSpPr>
          <p:nvPr/>
        </p:nvCxnSpPr>
        <p:spPr>
          <a:xfrm flipH="1" rot="5400000">
            <a:off x="4602688" y="2052913"/>
            <a:ext cx="1242300" cy="155100"/>
          </a:xfrm>
          <a:prstGeom prst="curvedConnector4">
            <a:avLst>
              <a:gd fmla="val 32519" name="adj1"/>
              <a:gd fmla="val 253506" name="adj2"/>
            </a:avLst>
          </a:prstGeom>
          <a:noFill/>
          <a:ln cap="flat" cmpd="sng" w="9525">
            <a:solidFill>
              <a:srgbClr val="3D85C6"/>
            </a:solidFill>
            <a:prstDash val="solid"/>
            <a:round/>
            <a:headEnd len="med" w="med" type="none"/>
            <a:tailEnd len="med" w="med" type="triangle"/>
          </a:ln>
        </p:spPr>
      </p:cxnSp>
      <p:cxnSp>
        <p:nvCxnSpPr>
          <p:cNvPr id="1401" name="Google Shape;1401;p41"/>
          <p:cNvCxnSpPr>
            <a:stCxn id="1335" idx="0"/>
            <a:endCxn id="1378" idx="2"/>
          </p:cNvCxnSpPr>
          <p:nvPr/>
        </p:nvCxnSpPr>
        <p:spPr>
          <a:xfrm flipH="1" rot="5400000">
            <a:off x="5323388" y="2052913"/>
            <a:ext cx="1242300" cy="155100"/>
          </a:xfrm>
          <a:prstGeom prst="curvedConnector4">
            <a:avLst>
              <a:gd fmla="val 34966" name="adj1"/>
              <a:gd fmla="val 253506" name="adj2"/>
            </a:avLst>
          </a:prstGeom>
          <a:noFill/>
          <a:ln cap="flat" cmpd="sng" w="9525">
            <a:solidFill>
              <a:srgbClr val="3D85C6"/>
            </a:solidFill>
            <a:prstDash val="solid"/>
            <a:round/>
            <a:headEnd len="med" w="med" type="none"/>
            <a:tailEnd len="med" w="med" type="triangle"/>
          </a:ln>
        </p:spPr>
      </p:cxnSp>
      <p:pic>
        <p:nvPicPr>
          <p:cNvPr id="1402" name="Google Shape;1402;p41"/>
          <p:cNvPicPr preferRelativeResize="0"/>
          <p:nvPr/>
        </p:nvPicPr>
        <p:blipFill>
          <a:blip r:embed="rId5">
            <a:alphaModFix/>
          </a:blip>
          <a:stretch>
            <a:fillRect/>
          </a:stretch>
        </p:blipFill>
        <p:spPr>
          <a:xfrm>
            <a:off x="3108050" y="1410813"/>
            <a:ext cx="166650" cy="196950"/>
          </a:xfrm>
          <a:prstGeom prst="rect">
            <a:avLst/>
          </a:prstGeom>
          <a:noFill/>
          <a:ln>
            <a:noFill/>
          </a:ln>
        </p:spPr>
      </p:pic>
      <p:pic>
        <p:nvPicPr>
          <p:cNvPr id="1403" name="Google Shape;1403;p41"/>
          <p:cNvPicPr preferRelativeResize="0"/>
          <p:nvPr/>
        </p:nvPicPr>
        <p:blipFill>
          <a:blip r:embed="rId5">
            <a:alphaModFix/>
          </a:blip>
          <a:stretch>
            <a:fillRect/>
          </a:stretch>
        </p:blipFill>
        <p:spPr>
          <a:xfrm>
            <a:off x="3819225" y="1410813"/>
            <a:ext cx="166650" cy="196950"/>
          </a:xfrm>
          <a:prstGeom prst="rect">
            <a:avLst/>
          </a:prstGeom>
          <a:noFill/>
          <a:ln>
            <a:noFill/>
          </a:ln>
        </p:spPr>
      </p:pic>
      <p:pic>
        <p:nvPicPr>
          <p:cNvPr id="1404" name="Google Shape;1404;p41"/>
          <p:cNvPicPr preferRelativeResize="0"/>
          <p:nvPr/>
        </p:nvPicPr>
        <p:blipFill>
          <a:blip r:embed="rId5">
            <a:alphaModFix/>
          </a:blip>
          <a:stretch>
            <a:fillRect/>
          </a:stretch>
        </p:blipFill>
        <p:spPr>
          <a:xfrm>
            <a:off x="4526000" y="1410813"/>
            <a:ext cx="166650" cy="196950"/>
          </a:xfrm>
          <a:prstGeom prst="rect">
            <a:avLst/>
          </a:prstGeom>
          <a:noFill/>
          <a:ln>
            <a:noFill/>
          </a:ln>
        </p:spPr>
      </p:pic>
      <p:pic>
        <p:nvPicPr>
          <p:cNvPr id="1405" name="Google Shape;1405;p41"/>
          <p:cNvPicPr preferRelativeResize="0"/>
          <p:nvPr/>
        </p:nvPicPr>
        <p:blipFill>
          <a:blip r:embed="rId5">
            <a:alphaModFix/>
          </a:blip>
          <a:stretch>
            <a:fillRect/>
          </a:stretch>
        </p:blipFill>
        <p:spPr>
          <a:xfrm>
            <a:off x="5232775" y="1410813"/>
            <a:ext cx="166650" cy="196950"/>
          </a:xfrm>
          <a:prstGeom prst="rect">
            <a:avLst/>
          </a:prstGeom>
          <a:noFill/>
          <a:ln>
            <a:noFill/>
          </a:ln>
        </p:spPr>
      </p:pic>
      <p:pic>
        <p:nvPicPr>
          <p:cNvPr id="1406" name="Google Shape;1406;p41"/>
          <p:cNvPicPr preferRelativeResize="0"/>
          <p:nvPr/>
        </p:nvPicPr>
        <p:blipFill>
          <a:blip r:embed="rId5">
            <a:alphaModFix/>
          </a:blip>
          <a:stretch>
            <a:fillRect/>
          </a:stretch>
        </p:blipFill>
        <p:spPr>
          <a:xfrm>
            <a:off x="5939550" y="1410813"/>
            <a:ext cx="166650" cy="196950"/>
          </a:xfrm>
          <a:prstGeom prst="rect">
            <a:avLst/>
          </a:prstGeom>
          <a:noFill/>
          <a:ln>
            <a:noFill/>
          </a:ln>
        </p:spPr>
      </p:pic>
      <p:pic>
        <p:nvPicPr>
          <p:cNvPr id="1407" name="Google Shape;1407;p41"/>
          <p:cNvPicPr preferRelativeResize="0"/>
          <p:nvPr/>
        </p:nvPicPr>
        <p:blipFill>
          <a:blip r:embed="rId5">
            <a:alphaModFix/>
          </a:blip>
          <a:stretch>
            <a:fillRect/>
          </a:stretch>
        </p:blipFill>
        <p:spPr>
          <a:xfrm>
            <a:off x="2367212" y="1410813"/>
            <a:ext cx="166650" cy="196950"/>
          </a:xfrm>
          <a:prstGeom prst="rect">
            <a:avLst/>
          </a:prstGeom>
          <a:noFill/>
          <a:ln>
            <a:noFill/>
          </a:ln>
        </p:spPr>
      </p:pic>
      <p:pic>
        <p:nvPicPr>
          <p:cNvPr id="1408" name="Google Shape;1408;p41"/>
          <p:cNvPicPr preferRelativeResize="0"/>
          <p:nvPr/>
        </p:nvPicPr>
        <p:blipFill>
          <a:blip r:embed="rId5">
            <a:alphaModFix/>
          </a:blip>
          <a:stretch>
            <a:fillRect/>
          </a:stretch>
        </p:blipFill>
        <p:spPr>
          <a:xfrm>
            <a:off x="1694500" y="1410813"/>
            <a:ext cx="166650" cy="196950"/>
          </a:xfrm>
          <a:prstGeom prst="rect">
            <a:avLst/>
          </a:prstGeom>
          <a:noFill/>
          <a:ln>
            <a:noFill/>
          </a:ln>
        </p:spPr>
      </p:pic>
      <p:cxnSp>
        <p:nvCxnSpPr>
          <p:cNvPr id="1409" name="Google Shape;1409;p41"/>
          <p:cNvCxnSpPr>
            <a:endCxn id="1410" idx="2"/>
          </p:cNvCxnSpPr>
          <p:nvPr/>
        </p:nvCxnSpPr>
        <p:spPr>
          <a:xfrm>
            <a:off x="616598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411" name="Google Shape;1411;p41"/>
          <p:cNvCxnSpPr>
            <a:stCxn id="1412" idx="0"/>
          </p:cNvCxnSpPr>
          <p:nvPr/>
        </p:nvCxnSpPr>
        <p:spPr>
          <a:xfrm flipH="1" rot="10800000">
            <a:off x="6731525" y="3071726"/>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412" name="Google Shape;1412;p41"/>
          <p:cNvSpPr/>
          <p:nvPr/>
        </p:nvSpPr>
        <p:spPr>
          <a:xfrm>
            <a:off x="6575675" y="3502526"/>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1"/>
          <p:cNvSpPr/>
          <p:nvPr/>
        </p:nvSpPr>
        <p:spPr>
          <a:xfrm>
            <a:off x="7267750" y="3502526"/>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1"/>
          <p:cNvSpPr/>
          <p:nvPr/>
        </p:nvSpPr>
        <p:spPr>
          <a:xfrm>
            <a:off x="657488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14" name="Google Shape;1414;p41"/>
          <p:cNvCxnSpPr/>
          <p:nvPr/>
        </p:nvCxnSpPr>
        <p:spPr>
          <a:xfrm flipH="1" rot="10800000">
            <a:off x="742435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415" name="Google Shape;1415;p41"/>
          <p:cNvSpPr/>
          <p:nvPr/>
        </p:nvSpPr>
        <p:spPr>
          <a:xfrm>
            <a:off x="72677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16" name="Google Shape;1416;p41"/>
          <p:cNvCxnSpPr>
            <a:stCxn id="1410" idx="6"/>
            <a:endCxn id="1415" idx="2"/>
          </p:cNvCxnSpPr>
          <p:nvPr/>
        </p:nvCxnSpPr>
        <p:spPr>
          <a:xfrm>
            <a:off x="688658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417" name="Google Shape;1417;p41"/>
          <p:cNvCxnSpPr>
            <a:stCxn id="1415" idx="6"/>
            <a:endCxn id="1418" idx="2"/>
          </p:cNvCxnSpPr>
          <p:nvPr/>
        </p:nvCxnSpPr>
        <p:spPr>
          <a:xfrm>
            <a:off x="757943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419" name="Google Shape;1419;p41"/>
          <p:cNvCxnSpPr>
            <a:stCxn id="1420" idx="0"/>
          </p:cNvCxnSpPr>
          <p:nvPr/>
        </p:nvCxnSpPr>
        <p:spPr>
          <a:xfrm flipH="1" rot="10800000">
            <a:off x="8145075" y="3071726"/>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420" name="Google Shape;1420;p41"/>
          <p:cNvSpPr/>
          <p:nvPr/>
        </p:nvSpPr>
        <p:spPr>
          <a:xfrm>
            <a:off x="7989225" y="3502526"/>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1"/>
          <p:cNvSpPr/>
          <p:nvPr/>
        </p:nvSpPr>
        <p:spPr>
          <a:xfrm>
            <a:off x="79884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21" name="Google Shape;1421;p41"/>
          <p:cNvCxnSpPr>
            <a:endCxn id="1422" idx="2"/>
          </p:cNvCxnSpPr>
          <p:nvPr/>
        </p:nvCxnSpPr>
        <p:spPr>
          <a:xfrm>
            <a:off x="6162388" y="224258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422" name="Google Shape;1422;p41"/>
          <p:cNvSpPr/>
          <p:nvPr/>
        </p:nvSpPr>
        <p:spPr>
          <a:xfrm>
            <a:off x="657128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23" name="Google Shape;1423;p41"/>
          <p:cNvSpPr/>
          <p:nvPr/>
        </p:nvSpPr>
        <p:spPr>
          <a:xfrm>
            <a:off x="72641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24" name="Google Shape;1424;p41"/>
          <p:cNvCxnSpPr>
            <a:stCxn id="1422" idx="6"/>
            <a:endCxn id="1423" idx="2"/>
          </p:cNvCxnSpPr>
          <p:nvPr/>
        </p:nvCxnSpPr>
        <p:spPr>
          <a:xfrm>
            <a:off x="6882988" y="224258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425" name="Google Shape;1425;p41"/>
          <p:cNvCxnSpPr>
            <a:stCxn id="1423" idx="6"/>
            <a:endCxn id="1426" idx="2"/>
          </p:cNvCxnSpPr>
          <p:nvPr/>
        </p:nvCxnSpPr>
        <p:spPr>
          <a:xfrm>
            <a:off x="7575838" y="224258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426" name="Google Shape;1426;p41"/>
          <p:cNvSpPr/>
          <p:nvPr/>
        </p:nvSpPr>
        <p:spPr>
          <a:xfrm>
            <a:off x="79848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27" name="Google Shape;1427;p41"/>
          <p:cNvCxnSpPr>
            <a:stCxn id="1412" idx="0"/>
            <a:endCxn id="1422" idx="6"/>
          </p:cNvCxnSpPr>
          <p:nvPr/>
        </p:nvCxnSpPr>
        <p:spPr>
          <a:xfrm rot="-5400000">
            <a:off x="6177275" y="2796776"/>
            <a:ext cx="1260000" cy="151500"/>
          </a:xfrm>
          <a:prstGeom prst="curvedConnector4">
            <a:avLst>
              <a:gd fmla="val 43646" name="adj1"/>
              <a:gd fmla="val 257153" name="adj2"/>
            </a:avLst>
          </a:prstGeom>
          <a:noFill/>
          <a:ln cap="flat" cmpd="sng" w="9525">
            <a:solidFill>
              <a:srgbClr val="CC0000"/>
            </a:solidFill>
            <a:prstDash val="solid"/>
            <a:round/>
            <a:headEnd len="med" w="med" type="none"/>
            <a:tailEnd len="med" w="med" type="triangle"/>
          </a:ln>
        </p:spPr>
      </p:cxnSp>
      <p:cxnSp>
        <p:nvCxnSpPr>
          <p:cNvPr id="1428" name="Google Shape;1428;p41"/>
          <p:cNvCxnSpPr>
            <a:stCxn id="1420" idx="0"/>
            <a:endCxn id="1426" idx="6"/>
          </p:cNvCxnSpPr>
          <p:nvPr/>
        </p:nvCxnSpPr>
        <p:spPr>
          <a:xfrm rot="-5400000">
            <a:off x="7590825" y="2796776"/>
            <a:ext cx="1260000" cy="151500"/>
          </a:xfrm>
          <a:prstGeom prst="curvedConnector4">
            <a:avLst>
              <a:gd fmla="val 43646" name="adj1"/>
              <a:gd fmla="val 257153" name="adj2"/>
            </a:avLst>
          </a:prstGeom>
          <a:noFill/>
          <a:ln cap="flat" cmpd="sng" w="9525">
            <a:solidFill>
              <a:srgbClr val="CC0000"/>
            </a:solidFill>
            <a:prstDash val="solid"/>
            <a:round/>
            <a:headEnd len="med" w="med" type="none"/>
            <a:tailEnd len="med" w="med" type="triangle"/>
          </a:ln>
        </p:spPr>
      </p:cxnSp>
      <p:cxnSp>
        <p:nvCxnSpPr>
          <p:cNvPr id="1429" name="Google Shape;1429;p41"/>
          <p:cNvCxnSpPr>
            <a:stCxn id="1413" idx="0"/>
            <a:endCxn id="1423" idx="6"/>
          </p:cNvCxnSpPr>
          <p:nvPr/>
        </p:nvCxnSpPr>
        <p:spPr>
          <a:xfrm rot="-5400000">
            <a:off x="6869650" y="2796476"/>
            <a:ext cx="1260000" cy="152100"/>
          </a:xfrm>
          <a:prstGeom prst="curvedConnector4">
            <a:avLst>
              <a:gd fmla="val 43646" name="adj1"/>
              <a:gd fmla="val 256649" name="adj2"/>
            </a:avLst>
          </a:prstGeom>
          <a:noFill/>
          <a:ln cap="flat" cmpd="sng" w="9525">
            <a:solidFill>
              <a:srgbClr val="CC0000"/>
            </a:solidFill>
            <a:prstDash val="solid"/>
            <a:round/>
            <a:headEnd len="med" w="med" type="none"/>
            <a:tailEnd len="med" w="med" type="triangle"/>
          </a:ln>
        </p:spPr>
      </p:cxnSp>
      <p:pic>
        <p:nvPicPr>
          <p:cNvPr id="1430" name="Google Shape;1430;p41"/>
          <p:cNvPicPr preferRelativeResize="0"/>
          <p:nvPr/>
        </p:nvPicPr>
        <p:blipFill>
          <a:blip r:embed="rId3">
            <a:alphaModFix/>
          </a:blip>
          <a:stretch>
            <a:fillRect/>
          </a:stretch>
        </p:blipFill>
        <p:spPr>
          <a:xfrm>
            <a:off x="6659828" y="2816938"/>
            <a:ext cx="141709" cy="196950"/>
          </a:xfrm>
          <a:prstGeom prst="rect">
            <a:avLst/>
          </a:prstGeom>
          <a:noFill/>
          <a:ln>
            <a:noFill/>
          </a:ln>
        </p:spPr>
      </p:pic>
      <p:pic>
        <p:nvPicPr>
          <p:cNvPr id="1431" name="Google Shape;1431;p41"/>
          <p:cNvPicPr preferRelativeResize="0"/>
          <p:nvPr/>
        </p:nvPicPr>
        <p:blipFill>
          <a:blip r:embed="rId3">
            <a:alphaModFix/>
          </a:blip>
          <a:stretch>
            <a:fillRect/>
          </a:stretch>
        </p:blipFill>
        <p:spPr>
          <a:xfrm>
            <a:off x="7352653" y="2816863"/>
            <a:ext cx="141709" cy="196950"/>
          </a:xfrm>
          <a:prstGeom prst="rect">
            <a:avLst/>
          </a:prstGeom>
          <a:noFill/>
          <a:ln>
            <a:noFill/>
          </a:ln>
        </p:spPr>
      </p:pic>
      <p:pic>
        <p:nvPicPr>
          <p:cNvPr id="1432" name="Google Shape;1432;p41"/>
          <p:cNvPicPr preferRelativeResize="0"/>
          <p:nvPr/>
        </p:nvPicPr>
        <p:blipFill>
          <a:blip r:embed="rId3">
            <a:alphaModFix/>
          </a:blip>
          <a:stretch>
            <a:fillRect/>
          </a:stretch>
        </p:blipFill>
        <p:spPr>
          <a:xfrm>
            <a:off x="8073403" y="2813188"/>
            <a:ext cx="141709" cy="196950"/>
          </a:xfrm>
          <a:prstGeom prst="rect">
            <a:avLst/>
          </a:prstGeom>
          <a:noFill/>
          <a:ln>
            <a:noFill/>
          </a:ln>
        </p:spPr>
      </p:pic>
      <p:pic>
        <p:nvPicPr>
          <p:cNvPr id="1433" name="Google Shape;1433;p41"/>
          <p:cNvPicPr preferRelativeResize="0"/>
          <p:nvPr/>
        </p:nvPicPr>
        <p:blipFill>
          <a:blip r:embed="rId4">
            <a:alphaModFix/>
          </a:blip>
          <a:stretch>
            <a:fillRect/>
          </a:stretch>
        </p:blipFill>
        <p:spPr>
          <a:xfrm>
            <a:off x="6643762" y="2144113"/>
            <a:ext cx="166650" cy="196950"/>
          </a:xfrm>
          <a:prstGeom prst="rect">
            <a:avLst/>
          </a:prstGeom>
          <a:noFill/>
          <a:ln>
            <a:noFill/>
          </a:ln>
        </p:spPr>
      </p:pic>
      <p:pic>
        <p:nvPicPr>
          <p:cNvPr id="1434" name="Google Shape;1434;p41"/>
          <p:cNvPicPr preferRelativeResize="0"/>
          <p:nvPr/>
        </p:nvPicPr>
        <p:blipFill>
          <a:blip r:embed="rId4">
            <a:alphaModFix/>
          </a:blip>
          <a:stretch>
            <a:fillRect/>
          </a:stretch>
        </p:blipFill>
        <p:spPr>
          <a:xfrm>
            <a:off x="7336587" y="2144113"/>
            <a:ext cx="166650" cy="196950"/>
          </a:xfrm>
          <a:prstGeom prst="rect">
            <a:avLst/>
          </a:prstGeom>
          <a:noFill/>
          <a:ln cap="flat" cmpd="sng" w="9525">
            <a:solidFill>
              <a:schemeClr val="lt1"/>
            </a:solidFill>
            <a:prstDash val="solid"/>
            <a:round/>
            <a:headEnd len="sm" w="sm" type="none"/>
            <a:tailEnd len="sm" w="sm" type="none"/>
          </a:ln>
        </p:spPr>
      </p:pic>
      <p:pic>
        <p:nvPicPr>
          <p:cNvPr id="1435" name="Google Shape;1435;p41"/>
          <p:cNvPicPr preferRelativeResize="0"/>
          <p:nvPr/>
        </p:nvPicPr>
        <p:blipFill>
          <a:blip r:embed="rId4">
            <a:alphaModFix/>
          </a:blip>
          <a:stretch>
            <a:fillRect/>
          </a:stretch>
        </p:blipFill>
        <p:spPr>
          <a:xfrm>
            <a:off x="8057337" y="2144113"/>
            <a:ext cx="166650" cy="196950"/>
          </a:xfrm>
          <a:prstGeom prst="rect">
            <a:avLst/>
          </a:prstGeom>
          <a:noFill/>
          <a:ln>
            <a:noFill/>
          </a:ln>
        </p:spPr>
      </p:pic>
      <p:sp>
        <p:nvSpPr>
          <p:cNvPr id="1436" name="Google Shape;1436;p41"/>
          <p:cNvSpPr/>
          <p:nvPr/>
        </p:nvSpPr>
        <p:spPr>
          <a:xfrm>
            <a:off x="657567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37" name="Google Shape;1437;p41"/>
          <p:cNvSpPr/>
          <p:nvPr/>
        </p:nvSpPr>
        <p:spPr>
          <a:xfrm>
            <a:off x="72685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38" name="Google Shape;1438;p41"/>
          <p:cNvSpPr/>
          <p:nvPr/>
        </p:nvSpPr>
        <p:spPr>
          <a:xfrm>
            <a:off x="79892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439" name="Google Shape;1439;p41"/>
          <p:cNvCxnSpPr>
            <a:stCxn id="1422" idx="0"/>
            <a:endCxn id="1436" idx="4"/>
          </p:cNvCxnSpPr>
          <p:nvPr/>
        </p:nvCxnSpPr>
        <p:spPr>
          <a:xfrm flipH="1" rot="10800000">
            <a:off x="672713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440" name="Google Shape;1440;p41"/>
          <p:cNvCxnSpPr>
            <a:stCxn id="1423" idx="0"/>
            <a:endCxn id="1437" idx="4"/>
          </p:cNvCxnSpPr>
          <p:nvPr/>
        </p:nvCxnSpPr>
        <p:spPr>
          <a:xfrm flipH="1" rot="10800000">
            <a:off x="74199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441" name="Google Shape;1441;p41"/>
          <p:cNvCxnSpPr>
            <a:stCxn id="1438" idx="0"/>
            <a:endCxn id="1391" idx="4"/>
          </p:cNvCxnSpPr>
          <p:nvPr/>
        </p:nvCxnSpPr>
        <p:spPr>
          <a:xfrm rot="10800000">
            <a:off x="4951275" y="822438"/>
            <a:ext cx="3193800" cy="526800"/>
          </a:xfrm>
          <a:prstGeom prst="straightConnector1">
            <a:avLst/>
          </a:prstGeom>
          <a:noFill/>
          <a:ln cap="flat" cmpd="sng" w="9525">
            <a:solidFill>
              <a:srgbClr val="000000"/>
            </a:solidFill>
            <a:prstDash val="solid"/>
            <a:round/>
            <a:headEnd len="med" w="med" type="none"/>
            <a:tailEnd len="med" w="med" type="none"/>
          </a:ln>
        </p:spPr>
      </p:cxnSp>
      <p:cxnSp>
        <p:nvCxnSpPr>
          <p:cNvPr id="1442" name="Google Shape;1442;p41"/>
          <p:cNvCxnSpPr>
            <a:stCxn id="1426" idx="0"/>
            <a:endCxn id="1438" idx="4"/>
          </p:cNvCxnSpPr>
          <p:nvPr/>
        </p:nvCxnSpPr>
        <p:spPr>
          <a:xfrm flipH="1" rot="10800000">
            <a:off x="81406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443" name="Google Shape;1443;p41"/>
          <p:cNvCxnSpPr>
            <a:stCxn id="1436" idx="0"/>
            <a:endCxn id="1391" idx="4"/>
          </p:cNvCxnSpPr>
          <p:nvPr/>
        </p:nvCxnSpPr>
        <p:spPr>
          <a:xfrm rot="10800000">
            <a:off x="4951325" y="822438"/>
            <a:ext cx="1780200" cy="526800"/>
          </a:xfrm>
          <a:prstGeom prst="straightConnector1">
            <a:avLst/>
          </a:prstGeom>
          <a:noFill/>
          <a:ln cap="flat" cmpd="sng" w="9525">
            <a:solidFill>
              <a:srgbClr val="000000"/>
            </a:solidFill>
            <a:prstDash val="solid"/>
            <a:round/>
            <a:headEnd len="med" w="med" type="none"/>
            <a:tailEnd len="med" w="med" type="none"/>
          </a:ln>
        </p:spPr>
      </p:cxnSp>
      <p:cxnSp>
        <p:nvCxnSpPr>
          <p:cNvPr id="1444" name="Google Shape;1444;p41"/>
          <p:cNvCxnSpPr>
            <a:stCxn id="1437" idx="0"/>
            <a:endCxn id="1391" idx="4"/>
          </p:cNvCxnSpPr>
          <p:nvPr/>
        </p:nvCxnSpPr>
        <p:spPr>
          <a:xfrm rot="10800000">
            <a:off x="4951175" y="822438"/>
            <a:ext cx="2473200" cy="526800"/>
          </a:xfrm>
          <a:prstGeom prst="straightConnector1">
            <a:avLst/>
          </a:prstGeom>
          <a:noFill/>
          <a:ln cap="flat" cmpd="sng" w="9525">
            <a:solidFill>
              <a:srgbClr val="000000"/>
            </a:solidFill>
            <a:prstDash val="solid"/>
            <a:round/>
            <a:headEnd len="med" w="med" type="none"/>
            <a:tailEnd len="med" w="med" type="none"/>
          </a:ln>
        </p:spPr>
      </p:cxnSp>
      <p:cxnSp>
        <p:nvCxnSpPr>
          <p:cNvPr id="1445" name="Google Shape;1445;p41"/>
          <p:cNvCxnSpPr>
            <a:stCxn id="1410" idx="0"/>
            <a:endCxn id="1436" idx="2"/>
          </p:cNvCxnSpPr>
          <p:nvPr/>
        </p:nvCxnSpPr>
        <p:spPr>
          <a:xfrm flipH="1" rot="5400000">
            <a:off x="6032038" y="2052913"/>
            <a:ext cx="1242300" cy="155100"/>
          </a:xfrm>
          <a:prstGeom prst="curvedConnector4">
            <a:avLst>
              <a:gd fmla="val 32519" name="adj1"/>
              <a:gd fmla="val 253506" name="adj2"/>
            </a:avLst>
          </a:prstGeom>
          <a:noFill/>
          <a:ln cap="flat" cmpd="sng" w="9525">
            <a:solidFill>
              <a:srgbClr val="3D85C6"/>
            </a:solidFill>
            <a:prstDash val="solid"/>
            <a:round/>
            <a:headEnd len="med" w="med" type="none"/>
            <a:tailEnd len="med" w="med" type="triangle"/>
          </a:ln>
        </p:spPr>
      </p:cxnSp>
      <p:cxnSp>
        <p:nvCxnSpPr>
          <p:cNvPr id="1446" name="Google Shape;1446;p41"/>
          <p:cNvCxnSpPr>
            <a:stCxn id="1415" idx="0"/>
            <a:endCxn id="1437" idx="2"/>
          </p:cNvCxnSpPr>
          <p:nvPr/>
        </p:nvCxnSpPr>
        <p:spPr>
          <a:xfrm flipH="1" rot="5400000">
            <a:off x="6724888" y="2052913"/>
            <a:ext cx="1242300" cy="155100"/>
          </a:xfrm>
          <a:prstGeom prst="curvedConnector4">
            <a:avLst>
              <a:gd fmla="val 33131" name="adj1"/>
              <a:gd fmla="val 253506" name="adj2"/>
            </a:avLst>
          </a:prstGeom>
          <a:noFill/>
          <a:ln cap="flat" cmpd="sng" w="9525">
            <a:solidFill>
              <a:srgbClr val="3D85C6"/>
            </a:solidFill>
            <a:prstDash val="solid"/>
            <a:round/>
            <a:headEnd len="med" w="med" type="none"/>
            <a:tailEnd len="med" w="med" type="triangle"/>
          </a:ln>
        </p:spPr>
      </p:cxnSp>
      <p:cxnSp>
        <p:nvCxnSpPr>
          <p:cNvPr id="1447" name="Google Shape;1447;p41"/>
          <p:cNvCxnSpPr>
            <a:stCxn id="1418" idx="0"/>
            <a:endCxn id="1438" idx="2"/>
          </p:cNvCxnSpPr>
          <p:nvPr/>
        </p:nvCxnSpPr>
        <p:spPr>
          <a:xfrm flipH="1" rot="5400000">
            <a:off x="7445588" y="2052913"/>
            <a:ext cx="1242300" cy="155100"/>
          </a:xfrm>
          <a:prstGeom prst="curvedConnector4">
            <a:avLst>
              <a:gd fmla="val 32519" name="adj1"/>
              <a:gd fmla="val 253506" name="adj2"/>
            </a:avLst>
          </a:prstGeom>
          <a:noFill/>
          <a:ln cap="flat" cmpd="sng" w="9525">
            <a:solidFill>
              <a:srgbClr val="3D85C6"/>
            </a:solidFill>
            <a:prstDash val="solid"/>
            <a:round/>
            <a:headEnd len="med" w="med" type="none"/>
            <a:tailEnd len="med" w="med" type="triangle"/>
          </a:ln>
        </p:spPr>
      </p:cxnSp>
      <p:pic>
        <p:nvPicPr>
          <p:cNvPr id="1448" name="Google Shape;1448;p41"/>
          <p:cNvPicPr preferRelativeResize="0"/>
          <p:nvPr/>
        </p:nvPicPr>
        <p:blipFill>
          <a:blip r:embed="rId5">
            <a:alphaModFix/>
          </a:blip>
          <a:stretch>
            <a:fillRect/>
          </a:stretch>
        </p:blipFill>
        <p:spPr>
          <a:xfrm>
            <a:off x="6648200" y="1410813"/>
            <a:ext cx="166650" cy="196950"/>
          </a:xfrm>
          <a:prstGeom prst="rect">
            <a:avLst/>
          </a:prstGeom>
          <a:noFill/>
          <a:ln>
            <a:noFill/>
          </a:ln>
        </p:spPr>
      </p:pic>
      <p:pic>
        <p:nvPicPr>
          <p:cNvPr id="1449" name="Google Shape;1449;p41"/>
          <p:cNvPicPr preferRelativeResize="0"/>
          <p:nvPr/>
        </p:nvPicPr>
        <p:blipFill>
          <a:blip r:embed="rId5">
            <a:alphaModFix/>
          </a:blip>
          <a:stretch>
            <a:fillRect/>
          </a:stretch>
        </p:blipFill>
        <p:spPr>
          <a:xfrm>
            <a:off x="7354975" y="1410813"/>
            <a:ext cx="166650" cy="196950"/>
          </a:xfrm>
          <a:prstGeom prst="rect">
            <a:avLst/>
          </a:prstGeom>
          <a:noFill/>
          <a:ln>
            <a:noFill/>
          </a:ln>
        </p:spPr>
      </p:pic>
      <p:pic>
        <p:nvPicPr>
          <p:cNvPr id="1450" name="Google Shape;1450;p41"/>
          <p:cNvPicPr preferRelativeResize="0"/>
          <p:nvPr/>
        </p:nvPicPr>
        <p:blipFill>
          <a:blip r:embed="rId5">
            <a:alphaModFix/>
          </a:blip>
          <a:stretch>
            <a:fillRect/>
          </a:stretch>
        </p:blipFill>
        <p:spPr>
          <a:xfrm>
            <a:off x="8061750" y="1410813"/>
            <a:ext cx="166650" cy="196950"/>
          </a:xfrm>
          <a:prstGeom prst="rect">
            <a:avLst/>
          </a:prstGeom>
          <a:noFill/>
          <a:ln>
            <a:noFill/>
          </a:ln>
        </p:spPr>
      </p:pic>
      <p:sp>
        <p:nvSpPr>
          <p:cNvPr id="1451" name="Google Shape;1451;p41"/>
          <p:cNvSpPr txBox="1"/>
          <p:nvPr/>
        </p:nvSpPr>
        <p:spPr>
          <a:xfrm>
            <a:off x="779550" y="2263650"/>
            <a:ext cx="8586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LSTM </a:t>
            </a:r>
            <a:r>
              <a:rPr lang="en">
                <a:latin typeface="Times New Roman"/>
                <a:ea typeface="Times New Roman"/>
                <a:cs typeface="Times New Roman"/>
                <a:sym typeface="Times New Roman"/>
              </a:rPr>
              <a:t>l</a:t>
            </a:r>
            <a:r>
              <a:rPr lang="en">
                <a:latin typeface="Times New Roman"/>
                <a:ea typeface="Times New Roman"/>
                <a:cs typeface="Times New Roman"/>
                <a:sym typeface="Times New Roman"/>
              </a:rPr>
              <a:t>ayer </a:t>
            </a:r>
            <a:endParaRPr>
              <a:latin typeface="Times New Roman"/>
              <a:ea typeface="Times New Roman"/>
              <a:cs typeface="Times New Roman"/>
              <a:sym typeface="Times New Roman"/>
            </a:endParaRPr>
          </a:p>
        </p:txBody>
      </p:sp>
      <p:sp>
        <p:nvSpPr>
          <p:cNvPr id="1452" name="Google Shape;1452;p41"/>
          <p:cNvSpPr txBox="1"/>
          <p:nvPr/>
        </p:nvSpPr>
        <p:spPr>
          <a:xfrm>
            <a:off x="2474325" y="502300"/>
            <a:ext cx="1047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1453" name="Google Shape;1453;p41"/>
          <p:cNvSpPr txBox="1"/>
          <p:nvPr/>
        </p:nvSpPr>
        <p:spPr>
          <a:xfrm>
            <a:off x="896850" y="3578563"/>
            <a:ext cx="624000" cy="5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l</a:t>
            </a:r>
            <a:r>
              <a:rPr lang="en">
                <a:latin typeface="Times New Roman"/>
                <a:ea typeface="Times New Roman"/>
                <a:cs typeface="Times New Roman"/>
                <a:sym typeface="Times New Roman"/>
              </a:rPr>
              <a:t>ayer</a:t>
            </a:r>
            <a:endParaRPr>
              <a:latin typeface="Times New Roman"/>
              <a:ea typeface="Times New Roman"/>
              <a:cs typeface="Times New Roman"/>
              <a:sym typeface="Times New Roman"/>
            </a:endParaRPr>
          </a:p>
        </p:txBody>
      </p:sp>
      <p:sp>
        <p:nvSpPr>
          <p:cNvPr id="1391" name="Google Shape;1391;p41"/>
          <p:cNvSpPr/>
          <p:nvPr/>
        </p:nvSpPr>
        <p:spPr>
          <a:xfrm>
            <a:off x="4795450" y="502288"/>
            <a:ext cx="311700" cy="320100"/>
          </a:xfrm>
          <a:prstGeom prst="flowChartOr">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fmla="val 50000" name="adj"/>
            </a:avLst>
          </a:prstGeom>
          <a:gradFill>
            <a:gsLst>
              <a:gs pos="0">
                <a:srgbClr val="DBD4EB"/>
              </a:gs>
              <a:gs pos="100000">
                <a:srgbClr val="9180BB"/>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4890125" y="378275"/>
            <a:ext cx="3027300" cy="790800"/>
          </a:xfrm>
          <a:prstGeom prst="roundRect">
            <a:avLst>
              <a:gd fmla="val 50000" name="adj"/>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912025" y="1299075"/>
            <a:ext cx="3027300" cy="790800"/>
          </a:xfrm>
          <a:prstGeom prst="roundRect">
            <a:avLst>
              <a:gd fmla="val 50000" name="adj"/>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912025" y="2219875"/>
            <a:ext cx="3136200" cy="790800"/>
          </a:xfrm>
          <a:prstGeom prst="roundRect">
            <a:avLst>
              <a:gd fmla="val 50000" name="adj"/>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912025" y="3140675"/>
            <a:ext cx="3027300" cy="790800"/>
          </a:xfrm>
          <a:prstGeom prst="roundRect">
            <a:avLst>
              <a:gd fmla="val 50000" name="adj"/>
            </a:avLst>
          </a:prstGeom>
          <a:gradFill>
            <a:gsLst>
              <a:gs pos="0">
                <a:srgbClr val="E0EDBA">
                  <a:alpha val="79215"/>
                </a:srgbClr>
              </a:gs>
              <a:gs pos="100000">
                <a:srgbClr val="DE87F1">
                  <a:alpha val="4823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912025" y="4061475"/>
            <a:ext cx="3027300" cy="790800"/>
          </a:xfrm>
          <a:prstGeom prst="roundRect">
            <a:avLst>
              <a:gd fmla="val 50000" name="adj"/>
            </a:avLst>
          </a:prstGeom>
          <a:gradFill>
            <a:gsLst>
              <a:gs pos="0">
                <a:srgbClr val="C9DAF8"/>
              </a:gs>
              <a:gs pos="100000">
                <a:srgbClr val="DE87F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4890125" y="1252975"/>
            <a:ext cx="3027300" cy="790800"/>
          </a:xfrm>
          <a:prstGeom prst="roundRect">
            <a:avLst>
              <a:gd fmla="val 50000" name="adj"/>
            </a:avLst>
          </a:prstGeom>
          <a:gradFill>
            <a:gsLst>
              <a:gs pos="0">
                <a:srgbClr val="F64F59"/>
              </a:gs>
              <a:gs pos="100000">
                <a:srgbClr val="DE87F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4890125" y="2176350"/>
            <a:ext cx="3027300" cy="790800"/>
          </a:xfrm>
          <a:prstGeom prst="roundRect">
            <a:avLst>
              <a:gd fmla="val 50000" name="adj"/>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4890125" y="3140675"/>
            <a:ext cx="3027300" cy="7908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4890125" y="4061475"/>
            <a:ext cx="3027300" cy="790800"/>
          </a:xfrm>
          <a:prstGeom prst="roundRect">
            <a:avLst>
              <a:gd fmla="val 50000" name="adj"/>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cxnSp>
        <p:nvCxnSpPr>
          <p:cNvPr id="1458" name="Google Shape;1458;p42"/>
          <p:cNvCxnSpPr>
            <a:stCxn id="1459" idx="0"/>
            <a:endCxn id="1460" idx="4"/>
          </p:cNvCxnSpPr>
          <p:nvPr/>
        </p:nvCxnSpPr>
        <p:spPr>
          <a:xfrm flipH="1" rot="10800000">
            <a:off x="174887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1459" name="Google Shape;1459;p42"/>
          <p:cNvSpPr/>
          <p:nvPr/>
        </p:nvSpPr>
        <p:spPr>
          <a:xfrm>
            <a:off x="159302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2"/>
          <p:cNvSpPr/>
          <p:nvPr/>
        </p:nvSpPr>
        <p:spPr>
          <a:xfrm>
            <a:off x="2285100" y="3781602"/>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2"/>
          <p:cNvSpPr txBox="1"/>
          <p:nvPr/>
        </p:nvSpPr>
        <p:spPr>
          <a:xfrm>
            <a:off x="1464725" y="4001768"/>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460" name="Google Shape;1460;p42"/>
          <p:cNvSpPr/>
          <p:nvPr/>
        </p:nvSpPr>
        <p:spPr>
          <a:xfrm>
            <a:off x="160028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3" name="Google Shape;1463;p42"/>
          <p:cNvCxnSpPr>
            <a:stCxn id="1461" idx="0"/>
          </p:cNvCxnSpPr>
          <p:nvPr/>
        </p:nvCxnSpPr>
        <p:spPr>
          <a:xfrm flipH="1" rot="10800000">
            <a:off x="2440950" y="3294702"/>
            <a:ext cx="14400" cy="486900"/>
          </a:xfrm>
          <a:prstGeom prst="straightConnector1">
            <a:avLst/>
          </a:prstGeom>
          <a:noFill/>
          <a:ln cap="flat" cmpd="sng" w="9525">
            <a:solidFill>
              <a:srgbClr val="3D85C6"/>
            </a:solidFill>
            <a:prstDash val="solid"/>
            <a:round/>
            <a:headEnd len="med" w="med" type="none"/>
            <a:tailEnd len="med" w="med" type="triangle"/>
          </a:ln>
        </p:spPr>
      </p:cxnSp>
      <p:sp>
        <p:nvSpPr>
          <p:cNvPr id="1464" name="Google Shape;1464;p42"/>
          <p:cNvSpPr/>
          <p:nvPr/>
        </p:nvSpPr>
        <p:spPr>
          <a:xfrm>
            <a:off x="22931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65" name="Google Shape;1465;p42"/>
          <p:cNvCxnSpPr>
            <a:stCxn id="1460" idx="6"/>
            <a:endCxn id="1464" idx="2"/>
          </p:cNvCxnSpPr>
          <p:nvPr/>
        </p:nvCxnSpPr>
        <p:spPr>
          <a:xfrm>
            <a:off x="1911988" y="31345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466" name="Google Shape;1466;p42"/>
          <p:cNvCxnSpPr>
            <a:stCxn id="1464" idx="6"/>
            <a:endCxn id="1467" idx="2"/>
          </p:cNvCxnSpPr>
          <p:nvPr/>
        </p:nvCxnSpPr>
        <p:spPr>
          <a:xfrm>
            <a:off x="2604838" y="3134563"/>
            <a:ext cx="417900" cy="0"/>
          </a:xfrm>
          <a:prstGeom prst="straightConnector1">
            <a:avLst/>
          </a:prstGeom>
          <a:noFill/>
          <a:ln cap="flat" cmpd="sng" w="9525">
            <a:solidFill>
              <a:srgbClr val="3D85C6"/>
            </a:solidFill>
            <a:prstDash val="solid"/>
            <a:round/>
            <a:headEnd len="med" w="med" type="none"/>
            <a:tailEnd len="med" w="med" type="triangle"/>
          </a:ln>
        </p:spPr>
      </p:cxnSp>
      <p:cxnSp>
        <p:nvCxnSpPr>
          <p:cNvPr id="1468" name="Google Shape;1468;p42"/>
          <p:cNvCxnSpPr>
            <a:stCxn id="1469" idx="0"/>
            <a:endCxn id="1467" idx="4"/>
          </p:cNvCxnSpPr>
          <p:nvPr/>
        </p:nvCxnSpPr>
        <p:spPr>
          <a:xfrm flipH="1" rot="10800000">
            <a:off x="317122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1469" name="Google Shape;1469;p42"/>
          <p:cNvSpPr/>
          <p:nvPr/>
        </p:nvSpPr>
        <p:spPr>
          <a:xfrm>
            <a:off x="301537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2"/>
          <p:cNvSpPr/>
          <p:nvPr/>
        </p:nvSpPr>
        <p:spPr>
          <a:xfrm>
            <a:off x="3707450" y="3781602"/>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2"/>
          <p:cNvSpPr/>
          <p:nvPr/>
        </p:nvSpPr>
        <p:spPr>
          <a:xfrm>
            <a:off x="30226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71" name="Google Shape;1471;p42"/>
          <p:cNvCxnSpPr>
            <a:stCxn id="1470" idx="0"/>
            <a:endCxn id="1472" idx="4"/>
          </p:cNvCxnSpPr>
          <p:nvPr/>
        </p:nvCxnSpPr>
        <p:spPr>
          <a:xfrm flipH="1" rot="10800000">
            <a:off x="3863300" y="3294702"/>
            <a:ext cx="8100" cy="486900"/>
          </a:xfrm>
          <a:prstGeom prst="straightConnector1">
            <a:avLst/>
          </a:prstGeom>
          <a:noFill/>
          <a:ln cap="flat" cmpd="sng" w="9525">
            <a:solidFill>
              <a:srgbClr val="3D85C6"/>
            </a:solidFill>
            <a:prstDash val="solid"/>
            <a:round/>
            <a:headEnd len="med" w="med" type="none"/>
            <a:tailEnd len="med" w="med" type="triangle"/>
          </a:ln>
        </p:spPr>
      </p:cxnSp>
      <p:sp>
        <p:nvSpPr>
          <p:cNvPr id="1472" name="Google Shape;1472;p42"/>
          <p:cNvSpPr/>
          <p:nvPr/>
        </p:nvSpPr>
        <p:spPr>
          <a:xfrm>
            <a:off x="371548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73" name="Google Shape;1473;p42"/>
          <p:cNvCxnSpPr>
            <a:stCxn id="1467" idx="6"/>
            <a:endCxn id="1472" idx="2"/>
          </p:cNvCxnSpPr>
          <p:nvPr/>
        </p:nvCxnSpPr>
        <p:spPr>
          <a:xfrm>
            <a:off x="3334338" y="31345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474" name="Google Shape;1474;p42"/>
          <p:cNvCxnSpPr>
            <a:stCxn id="1472" idx="6"/>
            <a:endCxn id="1475" idx="2"/>
          </p:cNvCxnSpPr>
          <p:nvPr/>
        </p:nvCxnSpPr>
        <p:spPr>
          <a:xfrm>
            <a:off x="4027188" y="31345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476" name="Google Shape;1476;p42"/>
          <p:cNvCxnSpPr>
            <a:stCxn id="1477" idx="0"/>
            <a:endCxn id="1475" idx="4"/>
          </p:cNvCxnSpPr>
          <p:nvPr/>
        </p:nvCxnSpPr>
        <p:spPr>
          <a:xfrm flipH="1" rot="10800000">
            <a:off x="458477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1477" name="Google Shape;1477;p42"/>
          <p:cNvSpPr/>
          <p:nvPr/>
        </p:nvSpPr>
        <p:spPr>
          <a:xfrm>
            <a:off x="442892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2"/>
          <p:cNvSpPr/>
          <p:nvPr/>
        </p:nvSpPr>
        <p:spPr>
          <a:xfrm>
            <a:off x="5121000" y="3781602"/>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2"/>
          <p:cNvSpPr/>
          <p:nvPr/>
        </p:nvSpPr>
        <p:spPr>
          <a:xfrm>
            <a:off x="443618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79" name="Google Shape;1479;p42"/>
          <p:cNvCxnSpPr>
            <a:stCxn id="1478" idx="0"/>
            <a:endCxn id="1480" idx="4"/>
          </p:cNvCxnSpPr>
          <p:nvPr/>
        </p:nvCxnSpPr>
        <p:spPr>
          <a:xfrm flipH="1" rot="10800000">
            <a:off x="5276850" y="3294702"/>
            <a:ext cx="8100" cy="486900"/>
          </a:xfrm>
          <a:prstGeom prst="straightConnector1">
            <a:avLst/>
          </a:prstGeom>
          <a:noFill/>
          <a:ln cap="flat" cmpd="sng" w="9525">
            <a:solidFill>
              <a:srgbClr val="3D85C6"/>
            </a:solidFill>
            <a:prstDash val="solid"/>
            <a:round/>
            <a:headEnd len="med" w="med" type="none"/>
            <a:tailEnd len="med" w="med" type="triangle"/>
          </a:ln>
        </p:spPr>
      </p:cxnSp>
      <p:sp>
        <p:nvSpPr>
          <p:cNvPr id="1480" name="Google Shape;1480;p42"/>
          <p:cNvSpPr/>
          <p:nvPr/>
        </p:nvSpPr>
        <p:spPr>
          <a:xfrm>
            <a:off x="51290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81" name="Google Shape;1481;p42"/>
          <p:cNvCxnSpPr>
            <a:stCxn id="1475" idx="6"/>
            <a:endCxn id="1480" idx="2"/>
          </p:cNvCxnSpPr>
          <p:nvPr/>
        </p:nvCxnSpPr>
        <p:spPr>
          <a:xfrm>
            <a:off x="4747888" y="31345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482" name="Google Shape;1482;p42"/>
          <p:cNvCxnSpPr>
            <a:stCxn id="1480" idx="6"/>
            <a:endCxn id="1483" idx="2"/>
          </p:cNvCxnSpPr>
          <p:nvPr/>
        </p:nvCxnSpPr>
        <p:spPr>
          <a:xfrm>
            <a:off x="5440738" y="31345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484" name="Google Shape;1484;p42"/>
          <p:cNvCxnSpPr>
            <a:stCxn id="1485" idx="0"/>
            <a:endCxn id="1483" idx="4"/>
          </p:cNvCxnSpPr>
          <p:nvPr/>
        </p:nvCxnSpPr>
        <p:spPr>
          <a:xfrm flipH="1" rot="10800000">
            <a:off x="599832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1485" name="Google Shape;1485;p42"/>
          <p:cNvSpPr/>
          <p:nvPr/>
        </p:nvSpPr>
        <p:spPr>
          <a:xfrm>
            <a:off x="584247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2"/>
          <p:cNvSpPr/>
          <p:nvPr/>
        </p:nvSpPr>
        <p:spPr>
          <a:xfrm>
            <a:off x="58497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86" name="Google Shape;1486;p42"/>
          <p:cNvSpPr/>
          <p:nvPr/>
        </p:nvSpPr>
        <p:spPr>
          <a:xfrm>
            <a:off x="160728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87" name="Google Shape;1487;p42"/>
          <p:cNvSpPr/>
          <p:nvPr/>
        </p:nvSpPr>
        <p:spPr>
          <a:xfrm>
            <a:off x="23001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88" name="Google Shape;1488;p42"/>
          <p:cNvCxnSpPr>
            <a:stCxn id="1486" idx="6"/>
            <a:endCxn id="1487" idx="2"/>
          </p:cNvCxnSpPr>
          <p:nvPr/>
        </p:nvCxnSpPr>
        <p:spPr>
          <a:xfrm>
            <a:off x="1918988" y="2427413"/>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489" name="Google Shape;1489;p42"/>
          <p:cNvCxnSpPr>
            <a:stCxn id="1487" idx="6"/>
            <a:endCxn id="1490" idx="2"/>
          </p:cNvCxnSpPr>
          <p:nvPr/>
        </p:nvCxnSpPr>
        <p:spPr>
          <a:xfrm>
            <a:off x="2611838" y="2427413"/>
            <a:ext cx="417900" cy="0"/>
          </a:xfrm>
          <a:prstGeom prst="straightConnector1">
            <a:avLst/>
          </a:prstGeom>
          <a:noFill/>
          <a:ln cap="flat" cmpd="sng" w="9525">
            <a:solidFill>
              <a:srgbClr val="CC0000"/>
            </a:solidFill>
            <a:prstDash val="solid"/>
            <a:round/>
            <a:headEnd len="med" w="med" type="triangle"/>
            <a:tailEnd len="med" w="med" type="none"/>
          </a:ln>
        </p:spPr>
      </p:cxnSp>
      <p:sp>
        <p:nvSpPr>
          <p:cNvPr id="1490" name="Google Shape;1490;p42"/>
          <p:cNvSpPr/>
          <p:nvPr/>
        </p:nvSpPr>
        <p:spPr>
          <a:xfrm>
            <a:off x="30296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91" name="Google Shape;1491;p42"/>
          <p:cNvSpPr/>
          <p:nvPr/>
        </p:nvSpPr>
        <p:spPr>
          <a:xfrm>
            <a:off x="372248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92" name="Google Shape;1492;p42"/>
          <p:cNvCxnSpPr>
            <a:stCxn id="1490" idx="6"/>
            <a:endCxn id="1491" idx="2"/>
          </p:cNvCxnSpPr>
          <p:nvPr/>
        </p:nvCxnSpPr>
        <p:spPr>
          <a:xfrm>
            <a:off x="3341338" y="2427413"/>
            <a:ext cx="381300" cy="0"/>
          </a:xfrm>
          <a:prstGeom prst="straightConnector1">
            <a:avLst/>
          </a:prstGeom>
          <a:noFill/>
          <a:ln cap="flat" cmpd="sng" w="9525">
            <a:solidFill>
              <a:srgbClr val="CC0000"/>
            </a:solidFill>
            <a:prstDash val="solid"/>
            <a:round/>
            <a:headEnd len="sm" w="sm" type="triangle"/>
            <a:tailEnd len="sm" w="sm" type="none"/>
          </a:ln>
        </p:spPr>
      </p:cxnSp>
      <p:cxnSp>
        <p:nvCxnSpPr>
          <p:cNvPr id="1493" name="Google Shape;1493;p42"/>
          <p:cNvCxnSpPr>
            <a:stCxn id="1491" idx="6"/>
            <a:endCxn id="1494" idx="2"/>
          </p:cNvCxnSpPr>
          <p:nvPr/>
        </p:nvCxnSpPr>
        <p:spPr>
          <a:xfrm>
            <a:off x="4034188" y="2427413"/>
            <a:ext cx="408900" cy="0"/>
          </a:xfrm>
          <a:prstGeom prst="straightConnector1">
            <a:avLst/>
          </a:prstGeom>
          <a:noFill/>
          <a:ln cap="flat" cmpd="sng" w="9525">
            <a:solidFill>
              <a:srgbClr val="CC0000"/>
            </a:solidFill>
            <a:prstDash val="solid"/>
            <a:round/>
            <a:headEnd len="med" w="med" type="triangle"/>
            <a:tailEnd len="med" w="med" type="none"/>
          </a:ln>
        </p:spPr>
      </p:cxnSp>
      <p:sp>
        <p:nvSpPr>
          <p:cNvPr id="1494" name="Google Shape;1494;p42"/>
          <p:cNvSpPr/>
          <p:nvPr/>
        </p:nvSpPr>
        <p:spPr>
          <a:xfrm>
            <a:off x="444318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95" name="Google Shape;1495;p42"/>
          <p:cNvSpPr/>
          <p:nvPr/>
        </p:nvSpPr>
        <p:spPr>
          <a:xfrm>
            <a:off x="51360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96" name="Google Shape;1496;p42"/>
          <p:cNvCxnSpPr>
            <a:stCxn id="1494" idx="6"/>
            <a:endCxn id="1495" idx="2"/>
          </p:cNvCxnSpPr>
          <p:nvPr/>
        </p:nvCxnSpPr>
        <p:spPr>
          <a:xfrm>
            <a:off x="4754888" y="2427413"/>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497" name="Google Shape;1497;p42"/>
          <p:cNvCxnSpPr>
            <a:stCxn id="1495" idx="6"/>
            <a:endCxn id="1498" idx="2"/>
          </p:cNvCxnSpPr>
          <p:nvPr/>
        </p:nvCxnSpPr>
        <p:spPr>
          <a:xfrm>
            <a:off x="5447738" y="2427413"/>
            <a:ext cx="408900" cy="0"/>
          </a:xfrm>
          <a:prstGeom prst="straightConnector1">
            <a:avLst/>
          </a:prstGeom>
          <a:noFill/>
          <a:ln cap="flat" cmpd="sng" w="9525">
            <a:solidFill>
              <a:srgbClr val="CC0000"/>
            </a:solidFill>
            <a:prstDash val="solid"/>
            <a:round/>
            <a:headEnd len="med" w="med" type="triangle"/>
            <a:tailEnd len="med" w="med" type="none"/>
          </a:ln>
        </p:spPr>
      </p:cxnSp>
      <p:sp>
        <p:nvSpPr>
          <p:cNvPr id="1498" name="Google Shape;1498;p42"/>
          <p:cNvSpPr/>
          <p:nvPr/>
        </p:nvSpPr>
        <p:spPr>
          <a:xfrm>
            <a:off x="58567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99" name="Google Shape;1499;p42"/>
          <p:cNvCxnSpPr>
            <a:stCxn id="1459" idx="0"/>
            <a:endCxn id="1486" idx="6"/>
          </p:cNvCxnSpPr>
          <p:nvPr/>
        </p:nvCxnSpPr>
        <p:spPr>
          <a:xfrm rot="-5400000">
            <a:off x="115682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1500" name="Google Shape;1500;p42"/>
          <p:cNvCxnSpPr>
            <a:stCxn id="1461" idx="0"/>
            <a:endCxn id="1487" idx="6"/>
          </p:cNvCxnSpPr>
          <p:nvPr/>
        </p:nvCxnSpPr>
        <p:spPr>
          <a:xfrm rot="-5400000">
            <a:off x="1849350" y="3019002"/>
            <a:ext cx="1354200" cy="171000"/>
          </a:xfrm>
          <a:prstGeom prst="curvedConnector4">
            <a:avLst>
              <a:gd fmla="val 44090" name="adj1"/>
              <a:gd fmla="val 239189" name="adj2"/>
            </a:avLst>
          </a:prstGeom>
          <a:noFill/>
          <a:ln cap="flat" cmpd="sng" w="9525">
            <a:solidFill>
              <a:srgbClr val="CC0000"/>
            </a:solidFill>
            <a:prstDash val="solid"/>
            <a:round/>
            <a:headEnd len="med" w="med" type="none"/>
            <a:tailEnd len="med" w="med" type="triangle"/>
          </a:ln>
        </p:spPr>
      </p:cxnSp>
      <p:cxnSp>
        <p:nvCxnSpPr>
          <p:cNvPr id="1501" name="Google Shape;1501;p42"/>
          <p:cNvCxnSpPr>
            <a:stCxn id="1469" idx="0"/>
            <a:endCxn id="1490" idx="6"/>
          </p:cNvCxnSpPr>
          <p:nvPr/>
        </p:nvCxnSpPr>
        <p:spPr>
          <a:xfrm rot="-5400000">
            <a:off x="257917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1502" name="Google Shape;1502;p42"/>
          <p:cNvCxnSpPr>
            <a:stCxn id="1470" idx="0"/>
            <a:endCxn id="1491" idx="6"/>
          </p:cNvCxnSpPr>
          <p:nvPr/>
        </p:nvCxnSpPr>
        <p:spPr>
          <a:xfrm rot="-5400000">
            <a:off x="3271700" y="3019002"/>
            <a:ext cx="1354200" cy="171000"/>
          </a:xfrm>
          <a:prstGeom prst="curvedConnector4">
            <a:avLst>
              <a:gd fmla="val 44090" name="adj1"/>
              <a:gd fmla="val 239189" name="adj2"/>
            </a:avLst>
          </a:prstGeom>
          <a:noFill/>
          <a:ln cap="flat" cmpd="sng" w="9525">
            <a:solidFill>
              <a:srgbClr val="CC0000"/>
            </a:solidFill>
            <a:prstDash val="solid"/>
            <a:round/>
            <a:headEnd len="med" w="med" type="none"/>
            <a:tailEnd len="med" w="med" type="triangle"/>
          </a:ln>
        </p:spPr>
      </p:cxnSp>
      <p:cxnSp>
        <p:nvCxnSpPr>
          <p:cNvPr id="1503" name="Google Shape;1503;p42"/>
          <p:cNvCxnSpPr>
            <a:stCxn id="1477" idx="0"/>
            <a:endCxn id="1494" idx="6"/>
          </p:cNvCxnSpPr>
          <p:nvPr/>
        </p:nvCxnSpPr>
        <p:spPr>
          <a:xfrm rot="-5400000">
            <a:off x="399272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1504" name="Google Shape;1504;p42"/>
          <p:cNvCxnSpPr>
            <a:stCxn id="1485" idx="0"/>
            <a:endCxn id="1498" idx="6"/>
          </p:cNvCxnSpPr>
          <p:nvPr/>
        </p:nvCxnSpPr>
        <p:spPr>
          <a:xfrm rot="-5400000">
            <a:off x="540627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1505" name="Google Shape;1505;p42"/>
          <p:cNvCxnSpPr>
            <a:stCxn id="1478" idx="0"/>
            <a:endCxn id="1495" idx="6"/>
          </p:cNvCxnSpPr>
          <p:nvPr/>
        </p:nvCxnSpPr>
        <p:spPr>
          <a:xfrm rot="-5400000">
            <a:off x="4685250" y="3019002"/>
            <a:ext cx="1354200" cy="171000"/>
          </a:xfrm>
          <a:prstGeom prst="curvedConnector4">
            <a:avLst>
              <a:gd fmla="val 44090" name="adj1"/>
              <a:gd fmla="val 239189" name="adj2"/>
            </a:avLst>
          </a:prstGeom>
          <a:noFill/>
          <a:ln cap="flat" cmpd="sng" w="9525">
            <a:solidFill>
              <a:srgbClr val="CC0000"/>
            </a:solidFill>
            <a:prstDash val="solid"/>
            <a:round/>
            <a:headEnd len="med" w="med" type="none"/>
            <a:tailEnd len="med" w="med" type="triangle"/>
          </a:ln>
        </p:spPr>
      </p:cxnSp>
      <p:pic>
        <p:nvPicPr>
          <p:cNvPr id="1506" name="Google Shape;1506;p42"/>
          <p:cNvPicPr preferRelativeResize="0"/>
          <p:nvPr/>
        </p:nvPicPr>
        <p:blipFill>
          <a:blip r:embed="rId3">
            <a:alphaModFix/>
          </a:blip>
          <a:stretch>
            <a:fillRect/>
          </a:stretch>
        </p:blipFill>
        <p:spPr>
          <a:xfrm>
            <a:off x="1675578" y="3041488"/>
            <a:ext cx="141709" cy="196950"/>
          </a:xfrm>
          <a:prstGeom prst="rect">
            <a:avLst/>
          </a:prstGeom>
          <a:noFill/>
          <a:ln>
            <a:noFill/>
          </a:ln>
        </p:spPr>
      </p:pic>
      <p:pic>
        <p:nvPicPr>
          <p:cNvPr id="1507" name="Google Shape;1507;p42"/>
          <p:cNvPicPr preferRelativeResize="0"/>
          <p:nvPr/>
        </p:nvPicPr>
        <p:blipFill>
          <a:blip r:embed="rId3">
            <a:alphaModFix/>
          </a:blip>
          <a:stretch>
            <a:fillRect/>
          </a:stretch>
        </p:blipFill>
        <p:spPr>
          <a:xfrm>
            <a:off x="2378053" y="3036913"/>
            <a:ext cx="141709" cy="196950"/>
          </a:xfrm>
          <a:prstGeom prst="rect">
            <a:avLst/>
          </a:prstGeom>
          <a:noFill/>
          <a:ln>
            <a:noFill/>
          </a:ln>
        </p:spPr>
      </p:pic>
      <p:pic>
        <p:nvPicPr>
          <p:cNvPr id="1508" name="Google Shape;1508;p42"/>
          <p:cNvPicPr preferRelativeResize="0"/>
          <p:nvPr/>
        </p:nvPicPr>
        <p:blipFill>
          <a:blip r:embed="rId3">
            <a:alphaModFix/>
          </a:blip>
          <a:stretch>
            <a:fillRect/>
          </a:stretch>
        </p:blipFill>
        <p:spPr>
          <a:xfrm>
            <a:off x="3107678" y="3039763"/>
            <a:ext cx="141709" cy="196950"/>
          </a:xfrm>
          <a:prstGeom prst="rect">
            <a:avLst/>
          </a:prstGeom>
          <a:noFill/>
          <a:ln>
            <a:noFill/>
          </a:ln>
        </p:spPr>
      </p:pic>
      <p:pic>
        <p:nvPicPr>
          <p:cNvPr id="1509" name="Google Shape;1509;p42"/>
          <p:cNvPicPr preferRelativeResize="0"/>
          <p:nvPr/>
        </p:nvPicPr>
        <p:blipFill>
          <a:blip r:embed="rId3">
            <a:alphaModFix/>
          </a:blip>
          <a:stretch>
            <a:fillRect/>
          </a:stretch>
        </p:blipFill>
        <p:spPr>
          <a:xfrm>
            <a:off x="3800403" y="3039763"/>
            <a:ext cx="141709" cy="196950"/>
          </a:xfrm>
          <a:prstGeom prst="rect">
            <a:avLst/>
          </a:prstGeom>
          <a:noFill/>
          <a:ln>
            <a:noFill/>
          </a:ln>
        </p:spPr>
      </p:pic>
      <p:pic>
        <p:nvPicPr>
          <p:cNvPr id="1510" name="Google Shape;1510;p42"/>
          <p:cNvPicPr preferRelativeResize="0"/>
          <p:nvPr/>
        </p:nvPicPr>
        <p:blipFill>
          <a:blip r:embed="rId3">
            <a:alphaModFix/>
          </a:blip>
          <a:stretch>
            <a:fillRect/>
          </a:stretch>
        </p:blipFill>
        <p:spPr>
          <a:xfrm>
            <a:off x="4521128" y="3039838"/>
            <a:ext cx="141709" cy="196950"/>
          </a:xfrm>
          <a:prstGeom prst="rect">
            <a:avLst/>
          </a:prstGeom>
          <a:noFill/>
          <a:ln>
            <a:noFill/>
          </a:ln>
        </p:spPr>
      </p:pic>
      <p:pic>
        <p:nvPicPr>
          <p:cNvPr id="1511" name="Google Shape;1511;p42"/>
          <p:cNvPicPr preferRelativeResize="0"/>
          <p:nvPr/>
        </p:nvPicPr>
        <p:blipFill>
          <a:blip r:embed="rId3">
            <a:alphaModFix/>
          </a:blip>
          <a:stretch>
            <a:fillRect/>
          </a:stretch>
        </p:blipFill>
        <p:spPr>
          <a:xfrm>
            <a:off x="5213953" y="3039763"/>
            <a:ext cx="141709" cy="196950"/>
          </a:xfrm>
          <a:prstGeom prst="rect">
            <a:avLst/>
          </a:prstGeom>
          <a:noFill/>
          <a:ln>
            <a:noFill/>
          </a:ln>
        </p:spPr>
      </p:pic>
      <p:pic>
        <p:nvPicPr>
          <p:cNvPr id="1512" name="Google Shape;1512;p42"/>
          <p:cNvPicPr preferRelativeResize="0"/>
          <p:nvPr/>
        </p:nvPicPr>
        <p:blipFill>
          <a:blip r:embed="rId3">
            <a:alphaModFix/>
          </a:blip>
          <a:stretch>
            <a:fillRect/>
          </a:stretch>
        </p:blipFill>
        <p:spPr>
          <a:xfrm>
            <a:off x="5934703" y="3036088"/>
            <a:ext cx="141709" cy="196950"/>
          </a:xfrm>
          <a:prstGeom prst="rect">
            <a:avLst/>
          </a:prstGeom>
          <a:noFill/>
          <a:ln>
            <a:noFill/>
          </a:ln>
        </p:spPr>
      </p:pic>
      <p:pic>
        <p:nvPicPr>
          <p:cNvPr id="1513" name="Google Shape;1513;p42"/>
          <p:cNvPicPr preferRelativeResize="0"/>
          <p:nvPr/>
        </p:nvPicPr>
        <p:blipFill>
          <a:blip r:embed="rId4">
            <a:alphaModFix/>
          </a:blip>
          <a:stretch>
            <a:fillRect/>
          </a:stretch>
        </p:blipFill>
        <p:spPr>
          <a:xfrm>
            <a:off x="2372587" y="2328938"/>
            <a:ext cx="166650" cy="196950"/>
          </a:xfrm>
          <a:prstGeom prst="rect">
            <a:avLst/>
          </a:prstGeom>
          <a:noFill/>
          <a:ln>
            <a:noFill/>
          </a:ln>
        </p:spPr>
      </p:pic>
      <p:pic>
        <p:nvPicPr>
          <p:cNvPr id="1514" name="Google Shape;1514;p42"/>
          <p:cNvPicPr preferRelativeResize="0"/>
          <p:nvPr/>
        </p:nvPicPr>
        <p:blipFill>
          <a:blip r:embed="rId4">
            <a:alphaModFix/>
          </a:blip>
          <a:stretch>
            <a:fillRect/>
          </a:stretch>
        </p:blipFill>
        <p:spPr>
          <a:xfrm>
            <a:off x="1679737" y="2328938"/>
            <a:ext cx="166650" cy="196950"/>
          </a:xfrm>
          <a:prstGeom prst="rect">
            <a:avLst/>
          </a:prstGeom>
          <a:noFill/>
          <a:ln>
            <a:noFill/>
          </a:ln>
        </p:spPr>
      </p:pic>
      <p:pic>
        <p:nvPicPr>
          <p:cNvPr id="1515" name="Google Shape;1515;p42"/>
          <p:cNvPicPr preferRelativeResize="0"/>
          <p:nvPr/>
        </p:nvPicPr>
        <p:blipFill>
          <a:blip r:embed="rId4">
            <a:alphaModFix/>
          </a:blip>
          <a:stretch>
            <a:fillRect/>
          </a:stretch>
        </p:blipFill>
        <p:spPr>
          <a:xfrm>
            <a:off x="3102212" y="2328938"/>
            <a:ext cx="166650" cy="196950"/>
          </a:xfrm>
          <a:prstGeom prst="rect">
            <a:avLst/>
          </a:prstGeom>
          <a:noFill/>
          <a:ln>
            <a:noFill/>
          </a:ln>
        </p:spPr>
      </p:pic>
      <p:pic>
        <p:nvPicPr>
          <p:cNvPr id="1516" name="Google Shape;1516;p42"/>
          <p:cNvPicPr preferRelativeResize="0"/>
          <p:nvPr/>
        </p:nvPicPr>
        <p:blipFill>
          <a:blip r:embed="rId4">
            <a:alphaModFix/>
          </a:blip>
          <a:stretch>
            <a:fillRect/>
          </a:stretch>
        </p:blipFill>
        <p:spPr>
          <a:xfrm>
            <a:off x="3794937" y="2328938"/>
            <a:ext cx="166650" cy="196950"/>
          </a:xfrm>
          <a:prstGeom prst="rect">
            <a:avLst/>
          </a:prstGeom>
          <a:noFill/>
          <a:ln>
            <a:noFill/>
          </a:ln>
        </p:spPr>
      </p:pic>
      <p:pic>
        <p:nvPicPr>
          <p:cNvPr id="1517" name="Google Shape;1517;p42"/>
          <p:cNvPicPr preferRelativeResize="0"/>
          <p:nvPr/>
        </p:nvPicPr>
        <p:blipFill>
          <a:blip r:embed="rId4">
            <a:alphaModFix/>
          </a:blip>
          <a:stretch>
            <a:fillRect/>
          </a:stretch>
        </p:blipFill>
        <p:spPr>
          <a:xfrm>
            <a:off x="4515662" y="2328938"/>
            <a:ext cx="166650" cy="196950"/>
          </a:xfrm>
          <a:prstGeom prst="rect">
            <a:avLst/>
          </a:prstGeom>
          <a:noFill/>
          <a:ln>
            <a:noFill/>
          </a:ln>
        </p:spPr>
      </p:pic>
      <p:pic>
        <p:nvPicPr>
          <p:cNvPr id="1518" name="Google Shape;1518;p42"/>
          <p:cNvPicPr preferRelativeResize="0"/>
          <p:nvPr/>
        </p:nvPicPr>
        <p:blipFill>
          <a:blip r:embed="rId4">
            <a:alphaModFix/>
          </a:blip>
          <a:stretch>
            <a:fillRect/>
          </a:stretch>
        </p:blipFill>
        <p:spPr>
          <a:xfrm>
            <a:off x="5208487" y="2328938"/>
            <a:ext cx="166650" cy="196950"/>
          </a:xfrm>
          <a:prstGeom prst="rect">
            <a:avLst/>
          </a:prstGeom>
          <a:noFill/>
          <a:ln>
            <a:noFill/>
          </a:ln>
        </p:spPr>
      </p:pic>
      <p:pic>
        <p:nvPicPr>
          <p:cNvPr id="1519" name="Google Shape;1519;p42"/>
          <p:cNvPicPr preferRelativeResize="0"/>
          <p:nvPr/>
        </p:nvPicPr>
        <p:blipFill>
          <a:blip r:embed="rId4">
            <a:alphaModFix/>
          </a:blip>
          <a:stretch>
            <a:fillRect/>
          </a:stretch>
        </p:blipFill>
        <p:spPr>
          <a:xfrm>
            <a:off x="5929237" y="2328938"/>
            <a:ext cx="166650" cy="196950"/>
          </a:xfrm>
          <a:prstGeom prst="rect">
            <a:avLst/>
          </a:prstGeom>
          <a:noFill/>
          <a:ln>
            <a:noFill/>
          </a:ln>
        </p:spPr>
      </p:pic>
      <p:sp>
        <p:nvSpPr>
          <p:cNvPr id="1520" name="Google Shape;1520;p42"/>
          <p:cNvSpPr/>
          <p:nvPr/>
        </p:nvSpPr>
        <p:spPr>
          <a:xfrm>
            <a:off x="161090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21" name="Google Shape;1521;p42"/>
          <p:cNvSpPr/>
          <p:nvPr/>
        </p:nvSpPr>
        <p:spPr>
          <a:xfrm>
            <a:off x="23037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22" name="Google Shape;1522;p42"/>
          <p:cNvSpPr/>
          <p:nvPr/>
        </p:nvSpPr>
        <p:spPr>
          <a:xfrm>
            <a:off x="30332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23" name="Google Shape;1523;p42"/>
          <p:cNvSpPr/>
          <p:nvPr/>
        </p:nvSpPr>
        <p:spPr>
          <a:xfrm>
            <a:off x="372610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24" name="Google Shape;1524;p42"/>
          <p:cNvSpPr/>
          <p:nvPr/>
        </p:nvSpPr>
        <p:spPr>
          <a:xfrm>
            <a:off x="444680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25" name="Google Shape;1525;p42"/>
          <p:cNvSpPr/>
          <p:nvPr/>
        </p:nvSpPr>
        <p:spPr>
          <a:xfrm>
            <a:off x="51396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26" name="Google Shape;1526;p42"/>
          <p:cNvSpPr/>
          <p:nvPr/>
        </p:nvSpPr>
        <p:spPr>
          <a:xfrm>
            <a:off x="58603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527" name="Google Shape;1527;p42"/>
          <p:cNvCxnSpPr>
            <a:stCxn id="1460" idx="0"/>
            <a:endCxn id="1520" idx="2"/>
          </p:cNvCxnSpPr>
          <p:nvPr/>
        </p:nvCxnSpPr>
        <p:spPr>
          <a:xfrm flipH="1" rot="5400000">
            <a:off x="1061038" y="2279413"/>
            <a:ext cx="1245000" cy="145200"/>
          </a:xfrm>
          <a:prstGeom prst="curvedConnector4">
            <a:avLst>
              <a:gd fmla="val 36927" name="adj1"/>
              <a:gd fmla="val 264024" name="adj2"/>
            </a:avLst>
          </a:prstGeom>
          <a:noFill/>
          <a:ln cap="flat" cmpd="sng" w="9525">
            <a:solidFill>
              <a:srgbClr val="3D85C6"/>
            </a:solidFill>
            <a:prstDash val="solid"/>
            <a:round/>
            <a:headEnd len="med" w="med" type="none"/>
            <a:tailEnd len="med" w="med" type="triangle"/>
          </a:ln>
        </p:spPr>
      </p:cxnSp>
      <p:cxnSp>
        <p:nvCxnSpPr>
          <p:cNvPr id="1528" name="Google Shape;1528;p42"/>
          <p:cNvCxnSpPr>
            <a:stCxn id="1464" idx="0"/>
            <a:endCxn id="1521" idx="2"/>
          </p:cNvCxnSpPr>
          <p:nvPr/>
        </p:nvCxnSpPr>
        <p:spPr>
          <a:xfrm flipH="1" rot="5400000">
            <a:off x="1753888" y="2279413"/>
            <a:ext cx="1245000" cy="145200"/>
          </a:xfrm>
          <a:prstGeom prst="curvedConnector4">
            <a:avLst>
              <a:gd fmla="val 38148" name="adj1"/>
              <a:gd fmla="val 264024" name="adj2"/>
            </a:avLst>
          </a:prstGeom>
          <a:noFill/>
          <a:ln cap="flat" cmpd="sng" w="9525">
            <a:solidFill>
              <a:srgbClr val="3D85C6"/>
            </a:solidFill>
            <a:prstDash val="solid"/>
            <a:round/>
            <a:headEnd len="med" w="med" type="none"/>
            <a:tailEnd len="med" w="med" type="triangle"/>
          </a:ln>
        </p:spPr>
      </p:cxnSp>
      <p:cxnSp>
        <p:nvCxnSpPr>
          <p:cNvPr id="1529" name="Google Shape;1529;p42"/>
          <p:cNvCxnSpPr>
            <a:stCxn id="1467" idx="0"/>
            <a:endCxn id="1522" idx="2"/>
          </p:cNvCxnSpPr>
          <p:nvPr/>
        </p:nvCxnSpPr>
        <p:spPr>
          <a:xfrm flipH="1" rot="5400000">
            <a:off x="2483388" y="2279413"/>
            <a:ext cx="1245000" cy="145200"/>
          </a:xfrm>
          <a:prstGeom prst="curvedConnector4">
            <a:avLst>
              <a:gd fmla="val 36927" name="adj1"/>
              <a:gd fmla="val 264024" name="adj2"/>
            </a:avLst>
          </a:prstGeom>
          <a:noFill/>
          <a:ln cap="flat" cmpd="sng" w="9525">
            <a:solidFill>
              <a:srgbClr val="3D85C6"/>
            </a:solidFill>
            <a:prstDash val="solid"/>
            <a:round/>
            <a:headEnd len="med" w="med" type="none"/>
            <a:tailEnd len="med" w="med" type="triangle"/>
          </a:ln>
        </p:spPr>
      </p:cxnSp>
      <p:cxnSp>
        <p:nvCxnSpPr>
          <p:cNvPr id="1530" name="Google Shape;1530;p42"/>
          <p:cNvCxnSpPr>
            <a:stCxn id="1472" idx="0"/>
            <a:endCxn id="1523" idx="2"/>
          </p:cNvCxnSpPr>
          <p:nvPr/>
        </p:nvCxnSpPr>
        <p:spPr>
          <a:xfrm flipH="1" rot="5400000">
            <a:off x="3176238" y="2279413"/>
            <a:ext cx="1245000" cy="145200"/>
          </a:xfrm>
          <a:prstGeom prst="curvedConnector4">
            <a:avLst>
              <a:gd fmla="val 38148" name="adj1"/>
              <a:gd fmla="val 264024" name="adj2"/>
            </a:avLst>
          </a:prstGeom>
          <a:noFill/>
          <a:ln cap="flat" cmpd="sng" w="9525">
            <a:solidFill>
              <a:srgbClr val="3D85C6"/>
            </a:solidFill>
            <a:prstDash val="solid"/>
            <a:round/>
            <a:headEnd len="med" w="med" type="none"/>
            <a:tailEnd len="med" w="med" type="triangle"/>
          </a:ln>
        </p:spPr>
      </p:cxnSp>
      <p:cxnSp>
        <p:nvCxnSpPr>
          <p:cNvPr id="1531" name="Google Shape;1531;p42"/>
          <p:cNvCxnSpPr>
            <a:stCxn id="1486" idx="0"/>
            <a:endCxn id="1520" idx="4"/>
          </p:cNvCxnSpPr>
          <p:nvPr/>
        </p:nvCxnSpPr>
        <p:spPr>
          <a:xfrm flipH="1" rot="10800000">
            <a:off x="176313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532" name="Google Shape;1532;p42"/>
          <p:cNvCxnSpPr>
            <a:stCxn id="1487" idx="0"/>
            <a:endCxn id="1521" idx="4"/>
          </p:cNvCxnSpPr>
          <p:nvPr/>
        </p:nvCxnSpPr>
        <p:spPr>
          <a:xfrm flipH="1" rot="10800000">
            <a:off x="24559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533" name="Google Shape;1533;p42"/>
          <p:cNvCxnSpPr>
            <a:stCxn id="1490" idx="0"/>
            <a:endCxn id="1522" idx="4"/>
          </p:cNvCxnSpPr>
          <p:nvPr/>
        </p:nvCxnSpPr>
        <p:spPr>
          <a:xfrm flipH="1" rot="10800000">
            <a:off x="31854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534" name="Google Shape;1534;p42"/>
          <p:cNvCxnSpPr>
            <a:stCxn id="1491" idx="0"/>
            <a:endCxn id="1523" idx="4"/>
          </p:cNvCxnSpPr>
          <p:nvPr/>
        </p:nvCxnSpPr>
        <p:spPr>
          <a:xfrm flipH="1" rot="10800000">
            <a:off x="387833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535" name="Google Shape;1535;p42"/>
          <p:cNvCxnSpPr>
            <a:stCxn id="1494" idx="0"/>
            <a:endCxn id="1524" idx="4"/>
          </p:cNvCxnSpPr>
          <p:nvPr/>
        </p:nvCxnSpPr>
        <p:spPr>
          <a:xfrm flipH="1" rot="10800000">
            <a:off x="459903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536" name="Google Shape;1536;p42"/>
          <p:cNvCxnSpPr>
            <a:stCxn id="1495" idx="0"/>
            <a:endCxn id="1525" idx="4"/>
          </p:cNvCxnSpPr>
          <p:nvPr/>
        </p:nvCxnSpPr>
        <p:spPr>
          <a:xfrm flipH="1" rot="10800000">
            <a:off x="52918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537" name="Google Shape;1537;p42"/>
          <p:cNvCxnSpPr>
            <a:stCxn id="1498" idx="0"/>
            <a:endCxn id="1526" idx="4"/>
          </p:cNvCxnSpPr>
          <p:nvPr/>
        </p:nvCxnSpPr>
        <p:spPr>
          <a:xfrm flipH="1" rot="10800000">
            <a:off x="60125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538" name="Google Shape;1538;p42"/>
          <p:cNvCxnSpPr>
            <a:stCxn id="1520" idx="0"/>
            <a:endCxn id="1539" idx="4"/>
          </p:cNvCxnSpPr>
          <p:nvPr/>
        </p:nvCxnSpPr>
        <p:spPr>
          <a:xfrm flipH="1" rot="10800000">
            <a:off x="1766750" y="905863"/>
            <a:ext cx="3182400" cy="663600"/>
          </a:xfrm>
          <a:prstGeom prst="straightConnector1">
            <a:avLst/>
          </a:prstGeom>
          <a:noFill/>
          <a:ln cap="flat" cmpd="sng" w="9525">
            <a:solidFill>
              <a:srgbClr val="000000"/>
            </a:solidFill>
            <a:prstDash val="solid"/>
            <a:round/>
            <a:headEnd len="med" w="med" type="none"/>
            <a:tailEnd len="med" w="med" type="none"/>
          </a:ln>
        </p:spPr>
      </p:cxnSp>
      <p:cxnSp>
        <p:nvCxnSpPr>
          <p:cNvPr id="1540" name="Google Shape;1540;p42"/>
          <p:cNvCxnSpPr>
            <a:stCxn id="1521" idx="0"/>
            <a:endCxn id="1539" idx="4"/>
          </p:cNvCxnSpPr>
          <p:nvPr/>
        </p:nvCxnSpPr>
        <p:spPr>
          <a:xfrm flipH="1" rot="10800000">
            <a:off x="2459600" y="905863"/>
            <a:ext cx="2489400" cy="663600"/>
          </a:xfrm>
          <a:prstGeom prst="straightConnector1">
            <a:avLst/>
          </a:prstGeom>
          <a:noFill/>
          <a:ln cap="flat" cmpd="sng" w="9525">
            <a:solidFill>
              <a:srgbClr val="000000"/>
            </a:solidFill>
            <a:prstDash val="solid"/>
            <a:round/>
            <a:headEnd len="med" w="med" type="none"/>
            <a:tailEnd len="med" w="med" type="none"/>
          </a:ln>
        </p:spPr>
      </p:cxnSp>
      <p:cxnSp>
        <p:nvCxnSpPr>
          <p:cNvPr id="1541" name="Google Shape;1541;p42"/>
          <p:cNvCxnSpPr>
            <a:stCxn id="1522" idx="0"/>
            <a:endCxn id="1539" idx="4"/>
          </p:cNvCxnSpPr>
          <p:nvPr/>
        </p:nvCxnSpPr>
        <p:spPr>
          <a:xfrm flipH="1" rot="10800000">
            <a:off x="3189100" y="905863"/>
            <a:ext cx="1759800" cy="663600"/>
          </a:xfrm>
          <a:prstGeom prst="straightConnector1">
            <a:avLst/>
          </a:prstGeom>
          <a:noFill/>
          <a:ln cap="flat" cmpd="sng" w="9525">
            <a:solidFill>
              <a:srgbClr val="000000"/>
            </a:solidFill>
            <a:prstDash val="solid"/>
            <a:round/>
            <a:headEnd len="med" w="med" type="none"/>
            <a:tailEnd len="med" w="med" type="none"/>
          </a:ln>
        </p:spPr>
      </p:cxnSp>
      <p:cxnSp>
        <p:nvCxnSpPr>
          <p:cNvPr id="1542" name="Google Shape;1542;p42"/>
          <p:cNvCxnSpPr>
            <a:stCxn id="1523" idx="0"/>
            <a:endCxn id="1539" idx="4"/>
          </p:cNvCxnSpPr>
          <p:nvPr/>
        </p:nvCxnSpPr>
        <p:spPr>
          <a:xfrm flipH="1" rot="10800000">
            <a:off x="3881950" y="905863"/>
            <a:ext cx="1067100" cy="663600"/>
          </a:xfrm>
          <a:prstGeom prst="straightConnector1">
            <a:avLst/>
          </a:prstGeom>
          <a:noFill/>
          <a:ln cap="flat" cmpd="sng" w="9525">
            <a:solidFill>
              <a:srgbClr val="000000"/>
            </a:solidFill>
            <a:prstDash val="solid"/>
            <a:round/>
            <a:headEnd len="med" w="med" type="none"/>
            <a:tailEnd len="med" w="med" type="none"/>
          </a:ln>
        </p:spPr>
      </p:cxnSp>
      <p:cxnSp>
        <p:nvCxnSpPr>
          <p:cNvPr id="1543" name="Google Shape;1543;p42"/>
          <p:cNvCxnSpPr>
            <a:stCxn id="1524" idx="0"/>
            <a:endCxn id="1539" idx="4"/>
          </p:cNvCxnSpPr>
          <p:nvPr/>
        </p:nvCxnSpPr>
        <p:spPr>
          <a:xfrm flipH="1" rot="10800000">
            <a:off x="4602650" y="905863"/>
            <a:ext cx="346500" cy="663600"/>
          </a:xfrm>
          <a:prstGeom prst="straightConnector1">
            <a:avLst/>
          </a:prstGeom>
          <a:noFill/>
          <a:ln cap="flat" cmpd="sng" w="9525">
            <a:solidFill>
              <a:srgbClr val="000000"/>
            </a:solidFill>
            <a:prstDash val="solid"/>
            <a:round/>
            <a:headEnd len="med" w="med" type="none"/>
            <a:tailEnd len="med" w="med" type="none"/>
          </a:ln>
        </p:spPr>
      </p:cxnSp>
      <p:cxnSp>
        <p:nvCxnSpPr>
          <p:cNvPr id="1544" name="Google Shape;1544;p42"/>
          <p:cNvCxnSpPr>
            <a:stCxn id="1525" idx="0"/>
            <a:endCxn id="1539" idx="4"/>
          </p:cNvCxnSpPr>
          <p:nvPr/>
        </p:nvCxnSpPr>
        <p:spPr>
          <a:xfrm rot="10800000">
            <a:off x="4949000" y="905863"/>
            <a:ext cx="346500" cy="663600"/>
          </a:xfrm>
          <a:prstGeom prst="straightConnector1">
            <a:avLst/>
          </a:prstGeom>
          <a:noFill/>
          <a:ln cap="flat" cmpd="sng" w="9525">
            <a:solidFill>
              <a:srgbClr val="000000"/>
            </a:solidFill>
            <a:prstDash val="solid"/>
            <a:round/>
            <a:headEnd len="med" w="med" type="none"/>
            <a:tailEnd len="med" w="med" type="none"/>
          </a:ln>
        </p:spPr>
      </p:cxnSp>
      <p:cxnSp>
        <p:nvCxnSpPr>
          <p:cNvPr id="1545" name="Google Shape;1545;p42"/>
          <p:cNvCxnSpPr>
            <a:stCxn id="1526" idx="0"/>
            <a:endCxn id="1539" idx="4"/>
          </p:cNvCxnSpPr>
          <p:nvPr/>
        </p:nvCxnSpPr>
        <p:spPr>
          <a:xfrm rot="10800000">
            <a:off x="4949100" y="905863"/>
            <a:ext cx="1067100" cy="663600"/>
          </a:xfrm>
          <a:prstGeom prst="straightConnector1">
            <a:avLst/>
          </a:prstGeom>
          <a:noFill/>
          <a:ln cap="flat" cmpd="sng" w="9525">
            <a:solidFill>
              <a:srgbClr val="000000"/>
            </a:solidFill>
            <a:prstDash val="solid"/>
            <a:round/>
            <a:headEnd len="med" w="med" type="none"/>
            <a:tailEnd len="med" w="med" type="none"/>
          </a:ln>
        </p:spPr>
      </p:cxnSp>
      <p:cxnSp>
        <p:nvCxnSpPr>
          <p:cNvPr id="1546" name="Google Shape;1546;p42"/>
          <p:cNvCxnSpPr>
            <a:endCxn id="1524" idx="2"/>
          </p:cNvCxnSpPr>
          <p:nvPr/>
        </p:nvCxnSpPr>
        <p:spPr>
          <a:xfrm flipH="1" rot="5400000">
            <a:off x="3892400" y="2283913"/>
            <a:ext cx="1239600" cy="130800"/>
          </a:xfrm>
          <a:prstGeom prst="curvedConnector4">
            <a:avLst>
              <a:gd fmla="val 39104" name="adj1"/>
              <a:gd fmla="val 282053" name="adj2"/>
            </a:avLst>
          </a:prstGeom>
          <a:noFill/>
          <a:ln cap="flat" cmpd="sng" w="9525">
            <a:solidFill>
              <a:srgbClr val="3D85C6"/>
            </a:solidFill>
            <a:prstDash val="solid"/>
            <a:round/>
            <a:headEnd len="med" w="med" type="none"/>
            <a:tailEnd len="med" w="med" type="triangle"/>
          </a:ln>
        </p:spPr>
      </p:cxnSp>
      <p:cxnSp>
        <p:nvCxnSpPr>
          <p:cNvPr id="1547" name="Google Shape;1547;p42"/>
          <p:cNvCxnSpPr>
            <a:endCxn id="1525" idx="2"/>
          </p:cNvCxnSpPr>
          <p:nvPr/>
        </p:nvCxnSpPr>
        <p:spPr>
          <a:xfrm flipH="1" rot="5400000">
            <a:off x="4593200" y="2275963"/>
            <a:ext cx="1234800" cy="141900"/>
          </a:xfrm>
          <a:prstGeom prst="curvedConnector4">
            <a:avLst>
              <a:gd fmla="val 37637" name="adj1"/>
              <a:gd fmla="val 267812" name="adj2"/>
            </a:avLst>
          </a:prstGeom>
          <a:noFill/>
          <a:ln cap="flat" cmpd="sng" w="9525">
            <a:solidFill>
              <a:srgbClr val="3D85C6"/>
            </a:solidFill>
            <a:prstDash val="solid"/>
            <a:round/>
            <a:headEnd len="med" w="med" type="none"/>
            <a:tailEnd len="med" w="med" type="triangle"/>
          </a:ln>
        </p:spPr>
      </p:cxnSp>
      <p:cxnSp>
        <p:nvCxnSpPr>
          <p:cNvPr id="1548" name="Google Shape;1548;p42"/>
          <p:cNvCxnSpPr>
            <a:endCxn id="1526" idx="2"/>
          </p:cNvCxnSpPr>
          <p:nvPr/>
        </p:nvCxnSpPr>
        <p:spPr>
          <a:xfrm flipH="1" rot="5400000">
            <a:off x="5310300" y="2279563"/>
            <a:ext cx="1234800" cy="134700"/>
          </a:xfrm>
          <a:prstGeom prst="curvedConnector4">
            <a:avLst>
              <a:gd fmla="val 37637" name="adj1"/>
              <a:gd fmla="val 276782" name="adj2"/>
            </a:avLst>
          </a:prstGeom>
          <a:noFill/>
          <a:ln cap="flat" cmpd="sng" w="9525">
            <a:solidFill>
              <a:srgbClr val="3D85C6"/>
            </a:solidFill>
            <a:prstDash val="solid"/>
            <a:round/>
            <a:headEnd len="med" w="med" type="none"/>
            <a:tailEnd len="med" w="med" type="triangle"/>
          </a:ln>
        </p:spPr>
      </p:cxnSp>
      <p:sp>
        <p:nvSpPr>
          <p:cNvPr id="1539" name="Google Shape;1539;p42"/>
          <p:cNvSpPr/>
          <p:nvPr/>
        </p:nvSpPr>
        <p:spPr>
          <a:xfrm>
            <a:off x="4793150" y="585763"/>
            <a:ext cx="311700" cy="320100"/>
          </a:xfrm>
          <a:prstGeom prst="flowChartOr">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pic>
        <p:nvPicPr>
          <p:cNvPr id="1549" name="Google Shape;1549;p42"/>
          <p:cNvPicPr preferRelativeResize="0"/>
          <p:nvPr/>
        </p:nvPicPr>
        <p:blipFill>
          <a:blip r:embed="rId5">
            <a:alphaModFix/>
          </a:blip>
          <a:stretch>
            <a:fillRect/>
          </a:stretch>
        </p:blipFill>
        <p:spPr>
          <a:xfrm>
            <a:off x="3101375" y="1631038"/>
            <a:ext cx="166650" cy="196950"/>
          </a:xfrm>
          <a:prstGeom prst="rect">
            <a:avLst/>
          </a:prstGeom>
          <a:noFill/>
          <a:ln>
            <a:noFill/>
          </a:ln>
        </p:spPr>
      </p:pic>
      <p:pic>
        <p:nvPicPr>
          <p:cNvPr id="1550" name="Google Shape;1550;p42"/>
          <p:cNvPicPr preferRelativeResize="0"/>
          <p:nvPr/>
        </p:nvPicPr>
        <p:blipFill>
          <a:blip r:embed="rId5">
            <a:alphaModFix/>
          </a:blip>
          <a:stretch>
            <a:fillRect/>
          </a:stretch>
        </p:blipFill>
        <p:spPr>
          <a:xfrm>
            <a:off x="3812550" y="1631038"/>
            <a:ext cx="166650" cy="196950"/>
          </a:xfrm>
          <a:prstGeom prst="rect">
            <a:avLst/>
          </a:prstGeom>
          <a:noFill/>
          <a:ln>
            <a:noFill/>
          </a:ln>
        </p:spPr>
      </p:pic>
      <p:pic>
        <p:nvPicPr>
          <p:cNvPr id="1551" name="Google Shape;1551;p42"/>
          <p:cNvPicPr preferRelativeResize="0"/>
          <p:nvPr/>
        </p:nvPicPr>
        <p:blipFill>
          <a:blip r:embed="rId5">
            <a:alphaModFix/>
          </a:blip>
          <a:stretch>
            <a:fillRect/>
          </a:stretch>
        </p:blipFill>
        <p:spPr>
          <a:xfrm>
            <a:off x="4519325" y="1631038"/>
            <a:ext cx="166650" cy="196950"/>
          </a:xfrm>
          <a:prstGeom prst="rect">
            <a:avLst/>
          </a:prstGeom>
          <a:noFill/>
          <a:ln>
            <a:noFill/>
          </a:ln>
        </p:spPr>
      </p:pic>
      <p:pic>
        <p:nvPicPr>
          <p:cNvPr id="1552" name="Google Shape;1552;p42"/>
          <p:cNvPicPr preferRelativeResize="0"/>
          <p:nvPr/>
        </p:nvPicPr>
        <p:blipFill>
          <a:blip r:embed="rId5">
            <a:alphaModFix/>
          </a:blip>
          <a:stretch>
            <a:fillRect/>
          </a:stretch>
        </p:blipFill>
        <p:spPr>
          <a:xfrm>
            <a:off x="5226100" y="1631038"/>
            <a:ext cx="166650" cy="196950"/>
          </a:xfrm>
          <a:prstGeom prst="rect">
            <a:avLst/>
          </a:prstGeom>
          <a:noFill/>
          <a:ln>
            <a:noFill/>
          </a:ln>
        </p:spPr>
      </p:pic>
      <p:pic>
        <p:nvPicPr>
          <p:cNvPr id="1553" name="Google Shape;1553;p42"/>
          <p:cNvPicPr preferRelativeResize="0"/>
          <p:nvPr/>
        </p:nvPicPr>
        <p:blipFill>
          <a:blip r:embed="rId5">
            <a:alphaModFix/>
          </a:blip>
          <a:stretch>
            <a:fillRect/>
          </a:stretch>
        </p:blipFill>
        <p:spPr>
          <a:xfrm>
            <a:off x="5932875" y="1631038"/>
            <a:ext cx="166650" cy="196950"/>
          </a:xfrm>
          <a:prstGeom prst="rect">
            <a:avLst/>
          </a:prstGeom>
          <a:noFill/>
          <a:ln>
            <a:noFill/>
          </a:ln>
        </p:spPr>
      </p:pic>
      <p:pic>
        <p:nvPicPr>
          <p:cNvPr id="1554" name="Google Shape;1554;p42"/>
          <p:cNvPicPr preferRelativeResize="0"/>
          <p:nvPr/>
        </p:nvPicPr>
        <p:blipFill>
          <a:blip r:embed="rId5">
            <a:alphaModFix/>
          </a:blip>
          <a:stretch>
            <a:fillRect/>
          </a:stretch>
        </p:blipFill>
        <p:spPr>
          <a:xfrm>
            <a:off x="2360537" y="1631038"/>
            <a:ext cx="166650" cy="196950"/>
          </a:xfrm>
          <a:prstGeom prst="rect">
            <a:avLst/>
          </a:prstGeom>
          <a:noFill/>
          <a:ln>
            <a:noFill/>
          </a:ln>
        </p:spPr>
      </p:pic>
      <p:pic>
        <p:nvPicPr>
          <p:cNvPr id="1555" name="Google Shape;1555;p42"/>
          <p:cNvPicPr preferRelativeResize="0"/>
          <p:nvPr/>
        </p:nvPicPr>
        <p:blipFill>
          <a:blip r:embed="rId5">
            <a:alphaModFix/>
          </a:blip>
          <a:stretch>
            <a:fillRect/>
          </a:stretch>
        </p:blipFill>
        <p:spPr>
          <a:xfrm>
            <a:off x="1687825" y="1631038"/>
            <a:ext cx="166650" cy="196950"/>
          </a:xfrm>
          <a:prstGeom prst="rect">
            <a:avLst/>
          </a:prstGeom>
          <a:noFill/>
          <a:ln>
            <a:noFill/>
          </a:ln>
        </p:spPr>
      </p:pic>
      <p:cxnSp>
        <p:nvCxnSpPr>
          <p:cNvPr id="1556" name="Google Shape;1556;p42"/>
          <p:cNvCxnSpPr>
            <a:endCxn id="1557" idx="2"/>
          </p:cNvCxnSpPr>
          <p:nvPr/>
        </p:nvCxnSpPr>
        <p:spPr>
          <a:xfrm>
            <a:off x="6149488" y="31345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558" name="Google Shape;1558;p42"/>
          <p:cNvCxnSpPr>
            <a:stCxn id="1559" idx="0"/>
            <a:endCxn id="1557" idx="4"/>
          </p:cNvCxnSpPr>
          <p:nvPr/>
        </p:nvCxnSpPr>
        <p:spPr>
          <a:xfrm flipH="1" rot="10800000">
            <a:off x="670697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1559" name="Google Shape;1559;p42"/>
          <p:cNvSpPr/>
          <p:nvPr/>
        </p:nvSpPr>
        <p:spPr>
          <a:xfrm>
            <a:off x="655112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2"/>
          <p:cNvSpPr/>
          <p:nvPr/>
        </p:nvSpPr>
        <p:spPr>
          <a:xfrm>
            <a:off x="7243200"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2"/>
          <p:cNvSpPr/>
          <p:nvPr/>
        </p:nvSpPr>
        <p:spPr>
          <a:xfrm>
            <a:off x="655838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61" name="Google Shape;1561;p42"/>
          <p:cNvCxnSpPr>
            <a:stCxn id="1560" idx="0"/>
            <a:endCxn id="1562" idx="4"/>
          </p:cNvCxnSpPr>
          <p:nvPr/>
        </p:nvCxnSpPr>
        <p:spPr>
          <a:xfrm flipH="1" rot="10800000">
            <a:off x="7399050" y="3294701"/>
            <a:ext cx="8100" cy="486900"/>
          </a:xfrm>
          <a:prstGeom prst="straightConnector1">
            <a:avLst/>
          </a:prstGeom>
          <a:noFill/>
          <a:ln cap="flat" cmpd="sng" w="9525">
            <a:solidFill>
              <a:srgbClr val="3D85C6"/>
            </a:solidFill>
            <a:prstDash val="solid"/>
            <a:round/>
            <a:headEnd len="med" w="med" type="none"/>
            <a:tailEnd len="med" w="med" type="triangle"/>
          </a:ln>
        </p:spPr>
      </p:cxnSp>
      <p:sp>
        <p:nvSpPr>
          <p:cNvPr id="1562" name="Google Shape;1562;p42"/>
          <p:cNvSpPr/>
          <p:nvPr/>
        </p:nvSpPr>
        <p:spPr>
          <a:xfrm>
            <a:off x="72512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63" name="Google Shape;1563;p42"/>
          <p:cNvCxnSpPr>
            <a:stCxn id="1557" idx="6"/>
            <a:endCxn id="1562" idx="2"/>
          </p:cNvCxnSpPr>
          <p:nvPr/>
        </p:nvCxnSpPr>
        <p:spPr>
          <a:xfrm>
            <a:off x="6870088" y="31345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564" name="Google Shape;1564;p42"/>
          <p:cNvCxnSpPr>
            <a:stCxn id="1562" idx="6"/>
            <a:endCxn id="1565" idx="2"/>
          </p:cNvCxnSpPr>
          <p:nvPr/>
        </p:nvCxnSpPr>
        <p:spPr>
          <a:xfrm>
            <a:off x="7562938" y="31345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566" name="Google Shape;1566;p42"/>
          <p:cNvCxnSpPr>
            <a:stCxn id="1567" idx="0"/>
            <a:endCxn id="1565" idx="4"/>
          </p:cNvCxnSpPr>
          <p:nvPr/>
        </p:nvCxnSpPr>
        <p:spPr>
          <a:xfrm flipH="1" rot="10800000">
            <a:off x="812052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1567" name="Google Shape;1567;p42"/>
          <p:cNvSpPr/>
          <p:nvPr/>
        </p:nvSpPr>
        <p:spPr>
          <a:xfrm>
            <a:off x="796467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2"/>
          <p:cNvSpPr/>
          <p:nvPr/>
        </p:nvSpPr>
        <p:spPr>
          <a:xfrm>
            <a:off x="79719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68" name="Google Shape;1568;p42"/>
          <p:cNvCxnSpPr>
            <a:endCxn id="1569" idx="2"/>
          </p:cNvCxnSpPr>
          <p:nvPr/>
        </p:nvCxnSpPr>
        <p:spPr>
          <a:xfrm>
            <a:off x="6156488" y="2427413"/>
            <a:ext cx="408900" cy="0"/>
          </a:xfrm>
          <a:prstGeom prst="straightConnector1">
            <a:avLst/>
          </a:prstGeom>
          <a:noFill/>
          <a:ln cap="flat" cmpd="sng" w="9525">
            <a:solidFill>
              <a:srgbClr val="CC0000"/>
            </a:solidFill>
            <a:prstDash val="solid"/>
            <a:round/>
            <a:headEnd len="med" w="med" type="triangle"/>
            <a:tailEnd len="med" w="med" type="none"/>
          </a:ln>
        </p:spPr>
      </p:cxnSp>
      <p:sp>
        <p:nvSpPr>
          <p:cNvPr id="1569" name="Google Shape;1569;p42"/>
          <p:cNvSpPr/>
          <p:nvPr/>
        </p:nvSpPr>
        <p:spPr>
          <a:xfrm>
            <a:off x="656538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70" name="Google Shape;1570;p42"/>
          <p:cNvSpPr/>
          <p:nvPr/>
        </p:nvSpPr>
        <p:spPr>
          <a:xfrm>
            <a:off x="72582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71" name="Google Shape;1571;p42"/>
          <p:cNvCxnSpPr>
            <a:stCxn id="1569" idx="6"/>
            <a:endCxn id="1570" idx="2"/>
          </p:cNvCxnSpPr>
          <p:nvPr/>
        </p:nvCxnSpPr>
        <p:spPr>
          <a:xfrm>
            <a:off x="6877088" y="2427413"/>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572" name="Google Shape;1572;p42"/>
          <p:cNvCxnSpPr>
            <a:stCxn id="1570" idx="6"/>
            <a:endCxn id="1573" idx="2"/>
          </p:cNvCxnSpPr>
          <p:nvPr/>
        </p:nvCxnSpPr>
        <p:spPr>
          <a:xfrm>
            <a:off x="7569938" y="2427413"/>
            <a:ext cx="408900" cy="0"/>
          </a:xfrm>
          <a:prstGeom prst="straightConnector1">
            <a:avLst/>
          </a:prstGeom>
          <a:noFill/>
          <a:ln cap="flat" cmpd="sng" w="9525">
            <a:solidFill>
              <a:srgbClr val="CC0000"/>
            </a:solidFill>
            <a:prstDash val="solid"/>
            <a:round/>
            <a:headEnd len="med" w="med" type="triangle"/>
            <a:tailEnd len="med" w="med" type="none"/>
          </a:ln>
        </p:spPr>
      </p:cxnSp>
      <p:sp>
        <p:nvSpPr>
          <p:cNvPr id="1573" name="Google Shape;1573;p42"/>
          <p:cNvSpPr/>
          <p:nvPr/>
        </p:nvSpPr>
        <p:spPr>
          <a:xfrm>
            <a:off x="79789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74" name="Google Shape;1574;p42"/>
          <p:cNvCxnSpPr>
            <a:stCxn id="1559" idx="0"/>
            <a:endCxn id="1569" idx="6"/>
          </p:cNvCxnSpPr>
          <p:nvPr/>
        </p:nvCxnSpPr>
        <p:spPr>
          <a:xfrm rot="-5400000">
            <a:off x="611492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1575" name="Google Shape;1575;p42"/>
          <p:cNvCxnSpPr>
            <a:stCxn id="1567" idx="0"/>
            <a:endCxn id="1573" idx="6"/>
          </p:cNvCxnSpPr>
          <p:nvPr/>
        </p:nvCxnSpPr>
        <p:spPr>
          <a:xfrm rot="-5400000">
            <a:off x="752847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1576" name="Google Shape;1576;p42"/>
          <p:cNvCxnSpPr>
            <a:stCxn id="1560" idx="0"/>
            <a:endCxn id="1570" idx="6"/>
          </p:cNvCxnSpPr>
          <p:nvPr/>
        </p:nvCxnSpPr>
        <p:spPr>
          <a:xfrm rot="-5400000">
            <a:off x="6807450" y="3019001"/>
            <a:ext cx="1354200" cy="171000"/>
          </a:xfrm>
          <a:prstGeom prst="curvedConnector4">
            <a:avLst>
              <a:gd fmla="val 44090" name="adj1"/>
              <a:gd fmla="val 239189" name="adj2"/>
            </a:avLst>
          </a:prstGeom>
          <a:noFill/>
          <a:ln cap="flat" cmpd="sng" w="9525">
            <a:solidFill>
              <a:srgbClr val="CC0000"/>
            </a:solidFill>
            <a:prstDash val="solid"/>
            <a:round/>
            <a:headEnd len="med" w="med" type="none"/>
            <a:tailEnd len="med" w="med" type="triangle"/>
          </a:ln>
        </p:spPr>
      </p:cxnSp>
      <p:pic>
        <p:nvPicPr>
          <p:cNvPr id="1577" name="Google Shape;1577;p42"/>
          <p:cNvPicPr preferRelativeResize="0"/>
          <p:nvPr/>
        </p:nvPicPr>
        <p:blipFill>
          <a:blip r:embed="rId3">
            <a:alphaModFix/>
          </a:blip>
          <a:stretch>
            <a:fillRect/>
          </a:stretch>
        </p:blipFill>
        <p:spPr>
          <a:xfrm>
            <a:off x="6643328" y="3039838"/>
            <a:ext cx="141709" cy="196950"/>
          </a:xfrm>
          <a:prstGeom prst="rect">
            <a:avLst/>
          </a:prstGeom>
          <a:noFill/>
          <a:ln>
            <a:noFill/>
          </a:ln>
        </p:spPr>
      </p:pic>
      <p:pic>
        <p:nvPicPr>
          <p:cNvPr id="1578" name="Google Shape;1578;p42"/>
          <p:cNvPicPr preferRelativeResize="0"/>
          <p:nvPr/>
        </p:nvPicPr>
        <p:blipFill>
          <a:blip r:embed="rId3">
            <a:alphaModFix/>
          </a:blip>
          <a:stretch>
            <a:fillRect/>
          </a:stretch>
        </p:blipFill>
        <p:spPr>
          <a:xfrm>
            <a:off x="7336153" y="3039763"/>
            <a:ext cx="141709" cy="196950"/>
          </a:xfrm>
          <a:prstGeom prst="rect">
            <a:avLst/>
          </a:prstGeom>
          <a:noFill/>
          <a:ln>
            <a:noFill/>
          </a:ln>
        </p:spPr>
      </p:pic>
      <p:pic>
        <p:nvPicPr>
          <p:cNvPr id="1579" name="Google Shape;1579;p42"/>
          <p:cNvPicPr preferRelativeResize="0"/>
          <p:nvPr/>
        </p:nvPicPr>
        <p:blipFill>
          <a:blip r:embed="rId3">
            <a:alphaModFix/>
          </a:blip>
          <a:stretch>
            <a:fillRect/>
          </a:stretch>
        </p:blipFill>
        <p:spPr>
          <a:xfrm>
            <a:off x="8056903" y="3036088"/>
            <a:ext cx="141709" cy="196950"/>
          </a:xfrm>
          <a:prstGeom prst="rect">
            <a:avLst/>
          </a:prstGeom>
          <a:noFill/>
          <a:ln>
            <a:noFill/>
          </a:ln>
        </p:spPr>
      </p:pic>
      <p:pic>
        <p:nvPicPr>
          <p:cNvPr id="1580" name="Google Shape;1580;p42"/>
          <p:cNvPicPr preferRelativeResize="0"/>
          <p:nvPr/>
        </p:nvPicPr>
        <p:blipFill>
          <a:blip r:embed="rId4">
            <a:alphaModFix/>
          </a:blip>
          <a:stretch>
            <a:fillRect/>
          </a:stretch>
        </p:blipFill>
        <p:spPr>
          <a:xfrm>
            <a:off x="6637862" y="2328938"/>
            <a:ext cx="166650" cy="196950"/>
          </a:xfrm>
          <a:prstGeom prst="rect">
            <a:avLst/>
          </a:prstGeom>
          <a:noFill/>
          <a:ln>
            <a:noFill/>
          </a:ln>
        </p:spPr>
      </p:pic>
      <p:pic>
        <p:nvPicPr>
          <p:cNvPr id="1581" name="Google Shape;1581;p42"/>
          <p:cNvPicPr preferRelativeResize="0"/>
          <p:nvPr/>
        </p:nvPicPr>
        <p:blipFill>
          <a:blip r:embed="rId4">
            <a:alphaModFix/>
          </a:blip>
          <a:stretch>
            <a:fillRect/>
          </a:stretch>
        </p:blipFill>
        <p:spPr>
          <a:xfrm>
            <a:off x="7330687" y="2328938"/>
            <a:ext cx="166650" cy="196950"/>
          </a:xfrm>
          <a:prstGeom prst="rect">
            <a:avLst/>
          </a:prstGeom>
          <a:noFill/>
          <a:ln cap="flat" cmpd="sng" w="9525">
            <a:solidFill>
              <a:schemeClr val="lt1"/>
            </a:solidFill>
            <a:prstDash val="solid"/>
            <a:round/>
            <a:headEnd len="sm" w="sm" type="none"/>
            <a:tailEnd len="sm" w="sm" type="none"/>
          </a:ln>
        </p:spPr>
      </p:pic>
      <p:pic>
        <p:nvPicPr>
          <p:cNvPr id="1582" name="Google Shape;1582;p42"/>
          <p:cNvPicPr preferRelativeResize="0"/>
          <p:nvPr/>
        </p:nvPicPr>
        <p:blipFill>
          <a:blip r:embed="rId4">
            <a:alphaModFix/>
          </a:blip>
          <a:stretch>
            <a:fillRect/>
          </a:stretch>
        </p:blipFill>
        <p:spPr>
          <a:xfrm>
            <a:off x="8051437" y="2328938"/>
            <a:ext cx="166650" cy="196950"/>
          </a:xfrm>
          <a:prstGeom prst="rect">
            <a:avLst/>
          </a:prstGeom>
          <a:noFill/>
          <a:ln>
            <a:noFill/>
          </a:ln>
        </p:spPr>
      </p:pic>
      <p:sp>
        <p:nvSpPr>
          <p:cNvPr id="1583" name="Google Shape;1583;p42"/>
          <p:cNvSpPr/>
          <p:nvPr/>
        </p:nvSpPr>
        <p:spPr>
          <a:xfrm>
            <a:off x="656900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84" name="Google Shape;1584;p42"/>
          <p:cNvSpPr/>
          <p:nvPr/>
        </p:nvSpPr>
        <p:spPr>
          <a:xfrm>
            <a:off x="72618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85" name="Google Shape;1585;p42"/>
          <p:cNvSpPr/>
          <p:nvPr/>
        </p:nvSpPr>
        <p:spPr>
          <a:xfrm>
            <a:off x="79825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586" name="Google Shape;1586;p42"/>
          <p:cNvCxnSpPr>
            <a:stCxn id="1569" idx="0"/>
            <a:endCxn id="1583" idx="4"/>
          </p:cNvCxnSpPr>
          <p:nvPr/>
        </p:nvCxnSpPr>
        <p:spPr>
          <a:xfrm flipH="1" rot="10800000">
            <a:off x="672123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587" name="Google Shape;1587;p42"/>
          <p:cNvCxnSpPr>
            <a:stCxn id="1570" idx="0"/>
            <a:endCxn id="1584" idx="4"/>
          </p:cNvCxnSpPr>
          <p:nvPr/>
        </p:nvCxnSpPr>
        <p:spPr>
          <a:xfrm flipH="1" rot="10800000">
            <a:off x="74140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588" name="Google Shape;1588;p42"/>
          <p:cNvCxnSpPr>
            <a:stCxn id="1573" idx="0"/>
            <a:endCxn id="1585" idx="4"/>
          </p:cNvCxnSpPr>
          <p:nvPr/>
        </p:nvCxnSpPr>
        <p:spPr>
          <a:xfrm flipH="1" rot="10800000">
            <a:off x="81347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589" name="Google Shape;1589;p42"/>
          <p:cNvCxnSpPr>
            <a:stCxn id="1583" idx="0"/>
            <a:endCxn id="1539" idx="4"/>
          </p:cNvCxnSpPr>
          <p:nvPr/>
        </p:nvCxnSpPr>
        <p:spPr>
          <a:xfrm rot="10800000">
            <a:off x="4949150" y="905863"/>
            <a:ext cx="1775700" cy="663600"/>
          </a:xfrm>
          <a:prstGeom prst="straightConnector1">
            <a:avLst/>
          </a:prstGeom>
          <a:noFill/>
          <a:ln cap="flat" cmpd="sng" w="9525">
            <a:solidFill>
              <a:srgbClr val="000000"/>
            </a:solidFill>
            <a:prstDash val="solid"/>
            <a:round/>
            <a:headEnd len="med" w="med" type="none"/>
            <a:tailEnd len="med" w="med" type="none"/>
          </a:ln>
        </p:spPr>
      </p:cxnSp>
      <p:cxnSp>
        <p:nvCxnSpPr>
          <p:cNvPr id="1590" name="Google Shape;1590;p42"/>
          <p:cNvCxnSpPr>
            <a:stCxn id="1584" idx="0"/>
            <a:endCxn id="1539" idx="4"/>
          </p:cNvCxnSpPr>
          <p:nvPr/>
        </p:nvCxnSpPr>
        <p:spPr>
          <a:xfrm rot="10800000">
            <a:off x="4949000" y="905863"/>
            <a:ext cx="2468700" cy="663600"/>
          </a:xfrm>
          <a:prstGeom prst="straightConnector1">
            <a:avLst/>
          </a:prstGeom>
          <a:noFill/>
          <a:ln cap="flat" cmpd="sng" w="9525">
            <a:solidFill>
              <a:srgbClr val="000000"/>
            </a:solidFill>
            <a:prstDash val="solid"/>
            <a:round/>
            <a:headEnd len="med" w="med" type="none"/>
            <a:tailEnd len="med" w="med" type="none"/>
          </a:ln>
        </p:spPr>
      </p:cxnSp>
      <p:cxnSp>
        <p:nvCxnSpPr>
          <p:cNvPr id="1591" name="Google Shape;1591;p42"/>
          <p:cNvCxnSpPr>
            <a:stCxn id="1585" idx="0"/>
            <a:endCxn id="1539" idx="4"/>
          </p:cNvCxnSpPr>
          <p:nvPr/>
        </p:nvCxnSpPr>
        <p:spPr>
          <a:xfrm rot="10800000">
            <a:off x="4949100" y="905863"/>
            <a:ext cx="3189300" cy="663600"/>
          </a:xfrm>
          <a:prstGeom prst="straightConnector1">
            <a:avLst/>
          </a:prstGeom>
          <a:noFill/>
          <a:ln cap="flat" cmpd="sng" w="9525">
            <a:solidFill>
              <a:srgbClr val="000000"/>
            </a:solidFill>
            <a:prstDash val="solid"/>
            <a:round/>
            <a:headEnd len="med" w="med" type="none"/>
            <a:tailEnd len="med" w="med" type="none"/>
          </a:ln>
        </p:spPr>
      </p:cxnSp>
      <p:cxnSp>
        <p:nvCxnSpPr>
          <p:cNvPr id="1592" name="Google Shape;1592;p42"/>
          <p:cNvCxnSpPr>
            <a:endCxn id="1583" idx="2"/>
          </p:cNvCxnSpPr>
          <p:nvPr/>
        </p:nvCxnSpPr>
        <p:spPr>
          <a:xfrm flipH="1" rot="5400000">
            <a:off x="6014600" y="2283913"/>
            <a:ext cx="1239600" cy="130800"/>
          </a:xfrm>
          <a:prstGeom prst="curvedConnector4">
            <a:avLst>
              <a:gd fmla="val 37265" name="adj1"/>
              <a:gd fmla="val 282053" name="adj2"/>
            </a:avLst>
          </a:prstGeom>
          <a:noFill/>
          <a:ln cap="flat" cmpd="sng" w="9525">
            <a:solidFill>
              <a:srgbClr val="3D85C6"/>
            </a:solidFill>
            <a:prstDash val="solid"/>
            <a:round/>
            <a:headEnd len="med" w="med" type="none"/>
            <a:tailEnd len="med" w="med" type="triangle"/>
          </a:ln>
        </p:spPr>
      </p:cxnSp>
      <p:cxnSp>
        <p:nvCxnSpPr>
          <p:cNvPr id="1593" name="Google Shape;1593;p42"/>
          <p:cNvCxnSpPr>
            <a:endCxn id="1584" idx="2"/>
          </p:cNvCxnSpPr>
          <p:nvPr/>
        </p:nvCxnSpPr>
        <p:spPr>
          <a:xfrm flipH="1" rot="5400000">
            <a:off x="6715400" y="2275963"/>
            <a:ext cx="1234800" cy="141900"/>
          </a:xfrm>
          <a:prstGeom prst="curvedConnector4">
            <a:avLst>
              <a:gd fmla="val 36406" name="adj1"/>
              <a:gd fmla="val 267812" name="adj2"/>
            </a:avLst>
          </a:prstGeom>
          <a:noFill/>
          <a:ln cap="flat" cmpd="sng" w="9525">
            <a:solidFill>
              <a:srgbClr val="3D85C6"/>
            </a:solidFill>
            <a:prstDash val="solid"/>
            <a:round/>
            <a:headEnd len="med" w="med" type="none"/>
            <a:tailEnd len="med" w="med" type="triangle"/>
          </a:ln>
        </p:spPr>
      </p:cxnSp>
      <p:cxnSp>
        <p:nvCxnSpPr>
          <p:cNvPr id="1594" name="Google Shape;1594;p42"/>
          <p:cNvCxnSpPr>
            <a:endCxn id="1585" idx="2"/>
          </p:cNvCxnSpPr>
          <p:nvPr/>
        </p:nvCxnSpPr>
        <p:spPr>
          <a:xfrm flipH="1" rot="5400000">
            <a:off x="7432500" y="2279563"/>
            <a:ext cx="1234800" cy="134700"/>
          </a:xfrm>
          <a:prstGeom prst="curvedConnector4">
            <a:avLst>
              <a:gd fmla="val 35175" name="adj1"/>
              <a:gd fmla="val 276782" name="adj2"/>
            </a:avLst>
          </a:prstGeom>
          <a:noFill/>
          <a:ln cap="flat" cmpd="sng" w="9525">
            <a:solidFill>
              <a:srgbClr val="3D85C6"/>
            </a:solidFill>
            <a:prstDash val="solid"/>
            <a:round/>
            <a:headEnd len="med" w="med" type="none"/>
            <a:tailEnd len="med" w="med" type="triangle"/>
          </a:ln>
        </p:spPr>
      </p:cxnSp>
      <p:pic>
        <p:nvPicPr>
          <p:cNvPr id="1595" name="Google Shape;1595;p42"/>
          <p:cNvPicPr preferRelativeResize="0"/>
          <p:nvPr/>
        </p:nvPicPr>
        <p:blipFill>
          <a:blip r:embed="rId5">
            <a:alphaModFix/>
          </a:blip>
          <a:stretch>
            <a:fillRect/>
          </a:stretch>
        </p:blipFill>
        <p:spPr>
          <a:xfrm>
            <a:off x="6641525" y="1631038"/>
            <a:ext cx="166650" cy="196950"/>
          </a:xfrm>
          <a:prstGeom prst="rect">
            <a:avLst/>
          </a:prstGeom>
          <a:noFill/>
          <a:ln>
            <a:noFill/>
          </a:ln>
        </p:spPr>
      </p:pic>
      <p:pic>
        <p:nvPicPr>
          <p:cNvPr id="1596" name="Google Shape;1596;p42"/>
          <p:cNvPicPr preferRelativeResize="0"/>
          <p:nvPr/>
        </p:nvPicPr>
        <p:blipFill>
          <a:blip r:embed="rId5">
            <a:alphaModFix/>
          </a:blip>
          <a:stretch>
            <a:fillRect/>
          </a:stretch>
        </p:blipFill>
        <p:spPr>
          <a:xfrm>
            <a:off x="7348300" y="1631038"/>
            <a:ext cx="166650" cy="196950"/>
          </a:xfrm>
          <a:prstGeom prst="rect">
            <a:avLst/>
          </a:prstGeom>
          <a:noFill/>
          <a:ln>
            <a:noFill/>
          </a:ln>
        </p:spPr>
      </p:pic>
      <p:pic>
        <p:nvPicPr>
          <p:cNvPr id="1597" name="Google Shape;1597;p42"/>
          <p:cNvPicPr preferRelativeResize="0"/>
          <p:nvPr/>
        </p:nvPicPr>
        <p:blipFill>
          <a:blip r:embed="rId5">
            <a:alphaModFix/>
          </a:blip>
          <a:stretch>
            <a:fillRect/>
          </a:stretch>
        </p:blipFill>
        <p:spPr>
          <a:xfrm>
            <a:off x="8055075" y="1631038"/>
            <a:ext cx="166650" cy="196950"/>
          </a:xfrm>
          <a:prstGeom prst="rect">
            <a:avLst/>
          </a:prstGeom>
          <a:noFill/>
          <a:ln>
            <a:noFill/>
          </a:ln>
        </p:spPr>
      </p:pic>
      <p:sp>
        <p:nvSpPr>
          <p:cNvPr id="1598" name="Google Shape;1598;p42"/>
          <p:cNvSpPr txBox="1"/>
          <p:nvPr/>
        </p:nvSpPr>
        <p:spPr>
          <a:xfrm>
            <a:off x="754375" y="2465375"/>
            <a:ext cx="8586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LSTM layer </a:t>
            </a:r>
            <a:endParaRPr>
              <a:latin typeface="Times New Roman"/>
              <a:ea typeface="Times New Roman"/>
              <a:cs typeface="Times New Roman"/>
              <a:sym typeface="Times New Roman"/>
            </a:endParaRPr>
          </a:p>
        </p:txBody>
      </p:sp>
      <p:sp>
        <p:nvSpPr>
          <p:cNvPr id="1599" name="Google Shape;1599;p42"/>
          <p:cNvSpPr txBox="1"/>
          <p:nvPr/>
        </p:nvSpPr>
        <p:spPr>
          <a:xfrm>
            <a:off x="2372575" y="692150"/>
            <a:ext cx="10479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1600" name="Google Shape;1600;p42"/>
          <p:cNvSpPr txBox="1"/>
          <p:nvPr/>
        </p:nvSpPr>
        <p:spPr>
          <a:xfrm>
            <a:off x="865788" y="3927813"/>
            <a:ext cx="624000" cy="5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layer</a:t>
            </a:r>
            <a:endParaRPr>
              <a:latin typeface="Times New Roman"/>
              <a:ea typeface="Times New Roman"/>
              <a:cs typeface="Times New Roman"/>
              <a:sym typeface="Times New Roman"/>
            </a:endParaRPr>
          </a:p>
        </p:txBody>
      </p:sp>
      <p:sp>
        <p:nvSpPr>
          <p:cNvPr id="1601" name="Google Shape;1601;p42"/>
          <p:cNvSpPr txBox="1"/>
          <p:nvPr/>
        </p:nvSpPr>
        <p:spPr>
          <a:xfrm>
            <a:off x="2174925"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602" name="Google Shape;1602;p42"/>
          <p:cNvSpPr txBox="1"/>
          <p:nvPr/>
        </p:nvSpPr>
        <p:spPr>
          <a:xfrm>
            <a:off x="2885125"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603" name="Google Shape;1603;p42"/>
          <p:cNvSpPr txBox="1"/>
          <p:nvPr/>
        </p:nvSpPr>
        <p:spPr>
          <a:xfrm>
            <a:off x="3596300"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604" name="Google Shape;1604;p42"/>
          <p:cNvSpPr txBox="1"/>
          <p:nvPr/>
        </p:nvSpPr>
        <p:spPr>
          <a:xfrm>
            <a:off x="4288375"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605" name="Google Shape;1605;p42"/>
          <p:cNvSpPr txBox="1"/>
          <p:nvPr/>
        </p:nvSpPr>
        <p:spPr>
          <a:xfrm>
            <a:off x="5003438"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606" name="Google Shape;1606;p42"/>
          <p:cNvSpPr txBox="1"/>
          <p:nvPr/>
        </p:nvSpPr>
        <p:spPr>
          <a:xfrm>
            <a:off x="5710200"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607" name="Google Shape;1607;p42"/>
          <p:cNvSpPr txBox="1"/>
          <p:nvPr/>
        </p:nvSpPr>
        <p:spPr>
          <a:xfrm>
            <a:off x="6416988"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608" name="Google Shape;1608;p42"/>
          <p:cNvSpPr txBox="1"/>
          <p:nvPr/>
        </p:nvSpPr>
        <p:spPr>
          <a:xfrm>
            <a:off x="7132038"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609" name="Google Shape;1609;p42"/>
          <p:cNvSpPr txBox="1"/>
          <p:nvPr/>
        </p:nvSpPr>
        <p:spPr>
          <a:xfrm>
            <a:off x="7847088"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cxnSp>
        <p:nvCxnSpPr>
          <p:cNvPr id="1610" name="Google Shape;1610;p42"/>
          <p:cNvCxnSpPr>
            <a:stCxn id="1611" idx="0"/>
            <a:endCxn id="1612" idx="4"/>
          </p:cNvCxnSpPr>
          <p:nvPr/>
        </p:nvCxnSpPr>
        <p:spPr>
          <a:xfrm flipH="1" rot="10800000">
            <a:off x="2440788" y="896613"/>
            <a:ext cx="3182400" cy="663600"/>
          </a:xfrm>
          <a:prstGeom prst="straightConnector1">
            <a:avLst/>
          </a:prstGeom>
          <a:noFill/>
          <a:ln cap="flat" cmpd="sng" w="9525">
            <a:solidFill>
              <a:srgbClr val="000000"/>
            </a:solidFill>
            <a:prstDash val="solid"/>
            <a:round/>
            <a:headEnd len="med" w="med" type="none"/>
            <a:tailEnd len="med" w="med" type="none"/>
          </a:ln>
        </p:spPr>
      </p:cxnSp>
      <p:cxnSp>
        <p:nvCxnSpPr>
          <p:cNvPr id="1613" name="Google Shape;1613;p42"/>
          <p:cNvCxnSpPr>
            <a:stCxn id="1614" idx="0"/>
            <a:endCxn id="1612" idx="4"/>
          </p:cNvCxnSpPr>
          <p:nvPr/>
        </p:nvCxnSpPr>
        <p:spPr>
          <a:xfrm flipH="1" rot="10800000">
            <a:off x="3133788" y="896613"/>
            <a:ext cx="2489400" cy="663600"/>
          </a:xfrm>
          <a:prstGeom prst="straightConnector1">
            <a:avLst/>
          </a:prstGeom>
          <a:noFill/>
          <a:ln cap="flat" cmpd="sng" w="9525">
            <a:solidFill>
              <a:srgbClr val="000000"/>
            </a:solidFill>
            <a:prstDash val="solid"/>
            <a:round/>
            <a:headEnd len="med" w="med" type="none"/>
            <a:tailEnd len="med" w="med" type="none"/>
          </a:ln>
        </p:spPr>
      </p:cxnSp>
      <p:cxnSp>
        <p:nvCxnSpPr>
          <p:cNvPr id="1615" name="Google Shape;1615;p42"/>
          <p:cNvCxnSpPr>
            <a:stCxn id="1616" idx="0"/>
            <a:endCxn id="1612" idx="4"/>
          </p:cNvCxnSpPr>
          <p:nvPr/>
        </p:nvCxnSpPr>
        <p:spPr>
          <a:xfrm flipH="1" rot="10800000">
            <a:off x="3863388" y="896613"/>
            <a:ext cx="1759800" cy="663600"/>
          </a:xfrm>
          <a:prstGeom prst="straightConnector1">
            <a:avLst/>
          </a:prstGeom>
          <a:noFill/>
          <a:ln cap="flat" cmpd="sng" w="9525">
            <a:solidFill>
              <a:srgbClr val="000000"/>
            </a:solidFill>
            <a:prstDash val="solid"/>
            <a:round/>
            <a:headEnd len="med" w="med" type="none"/>
            <a:tailEnd len="med" w="med" type="none"/>
          </a:ln>
        </p:spPr>
      </p:cxnSp>
      <p:cxnSp>
        <p:nvCxnSpPr>
          <p:cNvPr id="1617" name="Google Shape;1617;p42"/>
          <p:cNvCxnSpPr>
            <a:stCxn id="1618" idx="0"/>
            <a:endCxn id="1612" idx="4"/>
          </p:cNvCxnSpPr>
          <p:nvPr/>
        </p:nvCxnSpPr>
        <p:spPr>
          <a:xfrm flipH="1" rot="10800000">
            <a:off x="4556088" y="896613"/>
            <a:ext cx="1067100" cy="663600"/>
          </a:xfrm>
          <a:prstGeom prst="straightConnector1">
            <a:avLst/>
          </a:prstGeom>
          <a:noFill/>
          <a:ln cap="flat" cmpd="sng" w="9525">
            <a:solidFill>
              <a:srgbClr val="000000"/>
            </a:solidFill>
            <a:prstDash val="solid"/>
            <a:round/>
            <a:headEnd len="med" w="med" type="none"/>
            <a:tailEnd len="med" w="med" type="none"/>
          </a:ln>
        </p:spPr>
      </p:cxnSp>
      <p:cxnSp>
        <p:nvCxnSpPr>
          <p:cNvPr id="1619" name="Google Shape;1619;p42"/>
          <p:cNvCxnSpPr>
            <a:stCxn id="1620" idx="0"/>
            <a:endCxn id="1612" idx="4"/>
          </p:cNvCxnSpPr>
          <p:nvPr/>
        </p:nvCxnSpPr>
        <p:spPr>
          <a:xfrm flipH="1" rot="10800000">
            <a:off x="5276688" y="896613"/>
            <a:ext cx="346500" cy="663600"/>
          </a:xfrm>
          <a:prstGeom prst="straightConnector1">
            <a:avLst/>
          </a:prstGeom>
          <a:noFill/>
          <a:ln cap="flat" cmpd="sng" w="9525">
            <a:solidFill>
              <a:srgbClr val="000000"/>
            </a:solidFill>
            <a:prstDash val="solid"/>
            <a:round/>
            <a:headEnd len="med" w="med" type="none"/>
            <a:tailEnd len="med" w="med" type="none"/>
          </a:ln>
        </p:spPr>
      </p:cxnSp>
      <p:cxnSp>
        <p:nvCxnSpPr>
          <p:cNvPr id="1621" name="Google Shape;1621;p42"/>
          <p:cNvCxnSpPr>
            <a:stCxn id="1622" idx="0"/>
            <a:endCxn id="1612" idx="4"/>
          </p:cNvCxnSpPr>
          <p:nvPr/>
        </p:nvCxnSpPr>
        <p:spPr>
          <a:xfrm rot="10800000">
            <a:off x="5623188" y="896613"/>
            <a:ext cx="346500" cy="663600"/>
          </a:xfrm>
          <a:prstGeom prst="straightConnector1">
            <a:avLst/>
          </a:prstGeom>
          <a:noFill/>
          <a:ln cap="flat" cmpd="sng" w="9525">
            <a:solidFill>
              <a:srgbClr val="000000"/>
            </a:solidFill>
            <a:prstDash val="solid"/>
            <a:round/>
            <a:headEnd len="med" w="med" type="none"/>
            <a:tailEnd len="med" w="med" type="none"/>
          </a:ln>
        </p:spPr>
      </p:cxnSp>
      <p:cxnSp>
        <p:nvCxnSpPr>
          <p:cNvPr id="1623" name="Google Shape;1623;p42"/>
          <p:cNvCxnSpPr>
            <a:stCxn id="1624" idx="0"/>
            <a:endCxn id="1612" idx="4"/>
          </p:cNvCxnSpPr>
          <p:nvPr/>
        </p:nvCxnSpPr>
        <p:spPr>
          <a:xfrm rot="10800000">
            <a:off x="5623188" y="896613"/>
            <a:ext cx="1067100" cy="663600"/>
          </a:xfrm>
          <a:prstGeom prst="straightConnector1">
            <a:avLst/>
          </a:prstGeom>
          <a:noFill/>
          <a:ln cap="flat" cmpd="sng" w="9525">
            <a:solidFill>
              <a:srgbClr val="000000"/>
            </a:solidFill>
            <a:prstDash val="solid"/>
            <a:round/>
            <a:headEnd len="med" w="med" type="none"/>
            <a:tailEnd len="med" w="med" type="none"/>
          </a:ln>
        </p:spPr>
      </p:cxnSp>
      <p:sp>
        <p:nvSpPr>
          <p:cNvPr id="1612" name="Google Shape;1612;p42"/>
          <p:cNvSpPr/>
          <p:nvPr/>
        </p:nvSpPr>
        <p:spPr>
          <a:xfrm>
            <a:off x="5467338" y="576513"/>
            <a:ext cx="311700" cy="320100"/>
          </a:xfrm>
          <a:prstGeom prst="flowChartOr">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625" name="Google Shape;1625;p42"/>
          <p:cNvCxnSpPr>
            <a:stCxn id="1626" idx="0"/>
            <a:endCxn id="1612" idx="4"/>
          </p:cNvCxnSpPr>
          <p:nvPr/>
        </p:nvCxnSpPr>
        <p:spPr>
          <a:xfrm rot="10800000">
            <a:off x="5623188" y="896613"/>
            <a:ext cx="1775700" cy="663600"/>
          </a:xfrm>
          <a:prstGeom prst="straightConnector1">
            <a:avLst/>
          </a:prstGeom>
          <a:noFill/>
          <a:ln cap="flat" cmpd="sng" w="9525">
            <a:solidFill>
              <a:srgbClr val="000000"/>
            </a:solidFill>
            <a:prstDash val="solid"/>
            <a:round/>
            <a:headEnd len="med" w="med" type="none"/>
            <a:tailEnd len="med" w="med" type="none"/>
          </a:ln>
        </p:spPr>
      </p:cxnSp>
      <p:cxnSp>
        <p:nvCxnSpPr>
          <p:cNvPr id="1627" name="Google Shape;1627;p42"/>
          <p:cNvCxnSpPr>
            <a:stCxn id="1628" idx="0"/>
            <a:endCxn id="1612" idx="4"/>
          </p:cNvCxnSpPr>
          <p:nvPr/>
        </p:nvCxnSpPr>
        <p:spPr>
          <a:xfrm rot="10800000">
            <a:off x="5623188" y="896613"/>
            <a:ext cx="2468700" cy="663600"/>
          </a:xfrm>
          <a:prstGeom prst="straightConnector1">
            <a:avLst/>
          </a:prstGeom>
          <a:noFill/>
          <a:ln cap="flat" cmpd="sng" w="9525">
            <a:solidFill>
              <a:srgbClr val="000000"/>
            </a:solidFill>
            <a:prstDash val="solid"/>
            <a:round/>
            <a:headEnd len="med" w="med" type="none"/>
            <a:tailEnd len="med" w="med" type="none"/>
          </a:ln>
        </p:spPr>
      </p:cxnSp>
      <p:sp>
        <p:nvSpPr>
          <p:cNvPr id="1629" name="Google Shape;1629;p42"/>
          <p:cNvSpPr txBox="1"/>
          <p:nvPr/>
        </p:nvSpPr>
        <p:spPr>
          <a:xfrm>
            <a:off x="4785463" y="111125"/>
            <a:ext cx="10479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Output</a:t>
            </a:r>
            <a:endParaRPr>
              <a:latin typeface="Times New Roman"/>
              <a:ea typeface="Times New Roman"/>
              <a:cs typeface="Times New Roman"/>
              <a:sym typeface="Times New Roman"/>
            </a:endParaRPr>
          </a:p>
        </p:txBody>
      </p:sp>
      <p:cxnSp>
        <p:nvCxnSpPr>
          <p:cNvPr id="1630" name="Google Shape;1630;p42"/>
          <p:cNvCxnSpPr>
            <a:stCxn id="1520" idx="0"/>
          </p:cNvCxnSpPr>
          <p:nvPr/>
        </p:nvCxnSpPr>
        <p:spPr>
          <a:xfrm flipH="1" rot="10800000">
            <a:off x="1766750" y="936763"/>
            <a:ext cx="3715800" cy="6327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pic>
        <p:nvPicPr>
          <p:cNvPr id="1635" name="Google Shape;1635;p43"/>
          <p:cNvPicPr preferRelativeResize="0"/>
          <p:nvPr/>
        </p:nvPicPr>
        <p:blipFill>
          <a:blip r:embed="rId3">
            <a:alphaModFix/>
          </a:blip>
          <a:stretch>
            <a:fillRect/>
          </a:stretch>
        </p:blipFill>
        <p:spPr>
          <a:xfrm>
            <a:off x="605200" y="275750"/>
            <a:ext cx="3028830" cy="1942151"/>
          </a:xfrm>
          <a:prstGeom prst="rect">
            <a:avLst/>
          </a:prstGeom>
          <a:noFill/>
          <a:ln>
            <a:noFill/>
          </a:ln>
        </p:spPr>
      </p:pic>
      <p:pic>
        <p:nvPicPr>
          <p:cNvPr id="1636" name="Google Shape;1636;p43"/>
          <p:cNvPicPr preferRelativeResize="0"/>
          <p:nvPr/>
        </p:nvPicPr>
        <p:blipFill>
          <a:blip r:embed="rId4">
            <a:alphaModFix/>
          </a:blip>
          <a:stretch>
            <a:fillRect/>
          </a:stretch>
        </p:blipFill>
        <p:spPr>
          <a:xfrm>
            <a:off x="4438700" y="302700"/>
            <a:ext cx="3677400" cy="1942158"/>
          </a:xfrm>
          <a:prstGeom prst="rect">
            <a:avLst/>
          </a:prstGeom>
          <a:noFill/>
          <a:ln>
            <a:noFill/>
          </a:ln>
        </p:spPr>
      </p:pic>
      <p:sp>
        <p:nvSpPr>
          <p:cNvPr id="1637" name="Google Shape;1637;p43"/>
          <p:cNvSpPr txBox="1"/>
          <p:nvPr/>
        </p:nvSpPr>
        <p:spPr>
          <a:xfrm>
            <a:off x="664025" y="84025"/>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 LSTM</a:t>
            </a:r>
            <a:endParaRPr sz="1100"/>
          </a:p>
        </p:txBody>
      </p:sp>
      <p:sp>
        <p:nvSpPr>
          <p:cNvPr id="1638" name="Google Shape;1638;p43"/>
          <p:cNvSpPr txBox="1"/>
          <p:nvPr/>
        </p:nvSpPr>
        <p:spPr>
          <a:xfrm>
            <a:off x="4472325" y="84025"/>
            <a:ext cx="1941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 </a:t>
            </a:r>
            <a:r>
              <a:rPr lang="en" sz="1100">
                <a:solidFill>
                  <a:schemeClr val="dk1"/>
                </a:solidFill>
              </a:rPr>
              <a:t>LSTM / 1D Conv</a:t>
            </a:r>
            <a:endParaRPr sz="1100"/>
          </a:p>
        </p:txBody>
      </p:sp>
      <p:sp>
        <p:nvSpPr>
          <p:cNvPr id="1639" name="Google Shape;1639;p43"/>
          <p:cNvSpPr txBox="1"/>
          <p:nvPr/>
        </p:nvSpPr>
        <p:spPr>
          <a:xfrm>
            <a:off x="4472325" y="2420400"/>
            <a:ext cx="33786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 Att-BiLSTM / 1D Conv</a:t>
            </a:r>
            <a:endParaRPr sz="1100"/>
          </a:p>
        </p:txBody>
      </p:sp>
      <p:sp>
        <p:nvSpPr>
          <p:cNvPr id="1640" name="Google Shape;1640;p43"/>
          <p:cNvSpPr txBox="1"/>
          <p:nvPr/>
        </p:nvSpPr>
        <p:spPr>
          <a:xfrm>
            <a:off x="605200" y="2420400"/>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 BiLSTM / 1DConv</a:t>
            </a:r>
            <a:endParaRPr sz="1100"/>
          </a:p>
        </p:txBody>
      </p:sp>
      <p:pic>
        <p:nvPicPr>
          <p:cNvPr id="1641" name="Google Shape;1641;p43"/>
          <p:cNvPicPr preferRelativeResize="0"/>
          <p:nvPr/>
        </p:nvPicPr>
        <p:blipFill>
          <a:blip r:embed="rId5">
            <a:alphaModFix/>
          </a:blip>
          <a:stretch>
            <a:fillRect/>
          </a:stretch>
        </p:blipFill>
        <p:spPr>
          <a:xfrm>
            <a:off x="4513075" y="2723100"/>
            <a:ext cx="3061083" cy="2168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44"/>
          <p:cNvSpPr txBox="1"/>
          <p:nvPr/>
        </p:nvSpPr>
        <p:spPr>
          <a:xfrm>
            <a:off x="664025" y="84025"/>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 LSTM</a:t>
            </a:r>
            <a:endParaRPr sz="1100"/>
          </a:p>
        </p:txBody>
      </p:sp>
      <p:sp>
        <p:nvSpPr>
          <p:cNvPr id="1647" name="Google Shape;1647;p44"/>
          <p:cNvSpPr txBox="1"/>
          <p:nvPr/>
        </p:nvSpPr>
        <p:spPr>
          <a:xfrm>
            <a:off x="4472325" y="84025"/>
            <a:ext cx="1941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 </a:t>
            </a:r>
            <a:r>
              <a:rPr lang="en" sz="1100">
                <a:solidFill>
                  <a:schemeClr val="dk1"/>
                </a:solidFill>
              </a:rPr>
              <a:t>LSTM / 1D-Conv</a:t>
            </a:r>
            <a:endParaRPr sz="1100"/>
          </a:p>
        </p:txBody>
      </p:sp>
      <p:sp>
        <p:nvSpPr>
          <p:cNvPr id="1648" name="Google Shape;1648;p44"/>
          <p:cNvSpPr txBox="1"/>
          <p:nvPr/>
        </p:nvSpPr>
        <p:spPr>
          <a:xfrm>
            <a:off x="4472325" y="2420400"/>
            <a:ext cx="33786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 Att-BiLSTM</a:t>
            </a:r>
            <a:endParaRPr sz="1100"/>
          </a:p>
        </p:txBody>
      </p:sp>
      <p:sp>
        <p:nvSpPr>
          <p:cNvPr id="1649" name="Google Shape;1649;p44"/>
          <p:cNvSpPr txBox="1"/>
          <p:nvPr/>
        </p:nvSpPr>
        <p:spPr>
          <a:xfrm>
            <a:off x="605200" y="2420400"/>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 BiLSTM</a:t>
            </a:r>
            <a:endParaRPr sz="1100"/>
          </a:p>
        </p:txBody>
      </p:sp>
      <p:pic>
        <p:nvPicPr>
          <p:cNvPr id="1650" name="Google Shape;1650;p44"/>
          <p:cNvPicPr preferRelativeResize="0"/>
          <p:nvPr/>
        </p:nvPicPr>
        <p:blipFill>
          <a:blip r:embed="rId3">
            <a:alphaModFix/>
          </a:blip>
          <a:stretch>
            <a:fillRect/>
          </a:stretch>
        </p:blipFill>
        <p:spPr>
          <a:xfrm>
            <a:off x="709600" y="348725"/>
            <a:ext cx="3071175" cy="1925250"/>
          </a:xfrm>
          <a:prstGeom prst="rect">
            <a:avLst/>
          </a:prstGeom>
          <a:noFill/>
          <a:ln>
            <a:noFill/>
          </a:ln>
        </p:spPr>
      </p:pic>
      <p:pic>
        <p:nvPicPr>
          <p:cNvPr id="1651" name="Google Shape;1651;p44"/>
          <p:cNvPicPr preferRelativeResize="0"/>
          <p:nvPr/>
        </p:nvPicPr>
        <p:blipFill>
          <a:blip r:embed="rId4">
            <a:alphaModFix/>
          </a:blip>
          <a:stretch>
            <a:fillRect/>
          </a:stretch>
        </p:blipFill>
        <p:spPr>
          <a:xfrm>
            <a:off x="4533100" y="331388"/>
            <a:ext cx="3728538" cy="1959924"/>
          </a:xfrm>
          <a:prstGeom prst="rect">
            <a:avLst/>
          </a:prstGeom>
          <a:noFill/>
          <a:ln>
            <a:noFill/>
          </a:ln>
        </p:spPr>
      </p:pic>
      <p:pic>
        <p:nvPicPr>
          <p:cNvPr id="1652" name="Google Shape;1652;p44"/>
          <p:cNvPicPr preferRelativeResize="0"/>
          <p:nvPr/>
        </p:nvPicPr>
        <p:blipFill>
          <a:blip r:embed="rId5">
            <a:alphaModFix/>
          </a:blip>
          <a:stretch>
            <a:fillRect/>
          </a:stretch>
        </p:blipFill>
        <p:spPr>
          <a:xfrm>
            <a:off x="4533100" y="2677500"/>
            <a:ext cx="3426453" cy="2399326"/>
          </a:xfrm>
          <a:prstGeom prst="rect">
            <a:avLst/>
          </a:prstGeom>
          <a:noFill/>
          <a:ln>
            <a:noFill/>
          </a:ln>
        </p:spPr>
      </p:pic>
      <p:pic>
        <p:nvPicPr>
          <p:cNvPr id="1653" name="Google Shape;1653;p44"/>
          <p:cNvPicPr preferRelativeResize="0"/>
          <p:nvPr/>
        </p:nvPicPr>
        <p:blipFill>
          <a:blip r:embed="rId6">
            <a:alphaModFix/>
          </a:blip>
          <a:stretch>
            <a:fillRect/>
          </a:stretch>
        </p:blipFill>
        <p:spPr>
          <a:xfrm>
            <a:off x="664025" y="2677500"/>
            <a:ext cx="3478224" cy="2399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pic>
        <p:nvPicPr>
          <p:cNvPr id="1664" name="Google Shape;1664;p46"/>
          <p:cNvPicPr preferRelativeResize="0"/>
          <p:nvPr/>
        </p:nvPicPr>
        <p:blipFill>
          <a:blip r:embed="rId3">
            <a:alphaModFix/>
          </a:blip>
          <a:stretch>
            <a:fillRect/>
          </a:stretch>
        </p:blipFill>
        <p:spPr>
          <a:xfrm>
            <a:off x="4650100" y="139425"/>
            <a:ext cx="3476425" cy="1827400"/>
          </a:xfrm>
          <a:prstGeom prst="rect">
            <a:avLst/>
          </a:prstGeom>
          <a:noFill/>
          <a:ln>
            <a:noFill/>
          </a:ln>
        </p:spPr>
      </p:pic>
      <p:pic>
        <p:nvPicPr>
          <p:cNvPr id="1665" name="Google Shape;1665;p46"/>
          <p:cNvPicPr preferRelativeResize="0"/>
          <p:nvPr/>
        </p:nvPicPr>
        <p:blipFill>
          <a:blip r:embed="rId4">
            <a:alphaModFix/>
          </a:blip>
          <a:stretch>
            <a:fillRect/>
          </a:stretch>
        </p:blipFill>
        <p:spPr>
          <a:xfrm>
            <a:off x="4650100" y="2294900"/>
            <a:ext cx="3373650" cy="2362350"/>
          </a:xfrm>
          <a:prstGeom prst="rect">
            <a:avLst/>
          </a:prstGeom>
          <a:noFill/>
          <a:ln>
            <a:noFill/>
          </a:ln>
        </p:spPr>
      </p:pic>
      <p:pic>
        <p:nvPicPr>
          <p:cNvPr id="1666" name="Google Shape;1666;p46"/>
          <p:cNvPicPr preferRelativeResize="0"/>
          <p:nvPr/>
        </p:nvPicPr>
        <p:blipFill>
          <a:blip r:embed="rId5">
            <a:alphaModFix/>
          </a:blip>
          <a:stretch>
            <a:fillRect/>
          </a:stretch>
        </p:blipFill>
        <p:spPr>
          <a:xfrm>
            <a:off x="653850" y="2294900"/>
            <a:ext cx="3319425" cy="2055250"/>
          </a:xfrm>
          <a:prstGeom prst="rect">
            <a:avLst/>
          </a:prstGeom>
          <a:noFill/>
          <a:ln>
            <a:noFill/>
          </a:ln>
        </p:spPr>
      </p:pic>
      <p:pic>
        <p:nvPicPr>
          <p:cNvPr id="1667" name="Google Shape;1667;p46"/>
          <p:cNvPicPr preferRelativeResize="0"/>
          <p:nvPr/>
        </p:nvPicPr>
        <p:blipFill>
          <a:blip r:embed="rId6">
            <a:alphaModFix/>
          </a:blip>
          <a:stretch>
            <a:fillRect/>
          </a:stretch>
        </p:blipFill>
        <p:spPr>
          <a:xfrm>
            <a:off x="798675" y="139425"/>
            <a:ext cx="3126474" cy="1959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47"/>
          <p:cNvSpPr/>
          <p:nvPr/>
        </p:nvSpPr>
        <p:spPr>
          <a:xfrm>
            <a:off x="2004763"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673" name="Google Shape;1673;p47"/>
          <p:cNvSpPr/>
          <p:nvPr/>
        </p:nvSpPr>
        <p:spPr>
          <a:xfrm>
            <a:off x="248221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674" name="Google Shape;1674;p47"/>
          <p:cNvCxnSpPr>
            <a:stCxn id="1672" idx="3"/>
            <a:endCxn id="1673" idx="1"/>
          </p:cNvCxnSpPr>
          <p:nvPr/>
        </p:nvCxnSpPr>
        <p:spPr>
          <a:xfrm>
            <a:off x="2267563" y="25230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1675" name="Google Shape;1675;p47"/>
          <p:cNvSpPr/>
          <p:nvPr/>
        </p:nvSpPr>
        <p:spPr>
          <a:xfrm>
            <a:off x="2959668"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676" name="Google Shape;1676;p47"/>
          <p:cNvSpPr/>
          <p:nvPr/>
        </p:nvSpPr>
        <p:spPr>
          <a:xfrm>
            <a:off x="343969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677" name="Google Shape;1677;p47"/>
          <p:cNvCxnSpPr>
            <a:stCxn id="1675" idx="3"/>
            <a:endCxn id="1676" idx="1"/>
          </p:cNvCxnSpPr>
          <p:nvPr/>
        </p:nvCxnSpPr>
        <p:spPr>
          <a:xfrm>
            <a:off x="3222468" y="2523170"/>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1678" name="Google Shape;1678;p47"/>
          <p:cNvCxnSpPr>
            <a:stCxn id="1673" idx="3"/>
            <a:endCxn id="1675" idx="1"/>
          </p:cNvCxnSpPr>
          <p:nvPr/>
        </p:nvCxnSpPr>
        <p:spPr>
          <a:xfrm>
            <a:off x="2745014" y="252317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1679" name="Google Shape;1679;p47"/>
          <p:cNvSpPr/>
          <p:nvPr/>
        </p:nvSpPr>
        <p:spPr>
          <a:xfrm>
            <a:off x="391403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680" name="Google Shape;1680;p47"/>
          <p:cNvCxnSpPr>
            <a:stCxn id="1676" idx="3"/>
            <a:endCxn id="1679" idx="1"/>
          </p:cNvCxnSpPr>
          <p:nvPr/>
        </p:nvCxnSpPr>
        <p:spPr>
          <a:xfrm>
            <a:off x="3702494" y="2523170"/>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1681" name="Google Shape;1681;p47"/>
          <p:cNvSpPr/>
          <p:nvPr/>
        </p:nvSpPr>
        <p:spPr>
          <a:xfrm>
            <a:off x="438836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682" name="Google Shape;1682;p47"/>
          <p:cNvSpPr/>
          <p:nvPr/>
        </p:nvSpPr>
        <p:spPr>
          <a:xfrm>
            <a:off x="4862675"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683" name="Google Shape;1683;p47"/>
          <p:cNvCxnSpPr>
            <a:stCxn id="1681" idx="3"/>
            <a:endCxn id="1682" idx="1"/>
          </p:cNvCxnSpPr>
          <p:nvPr/>
        </p:nvCxnSpPr>
        <p:spPr>
          <a:xfrm>
            <a:off x="4651162" y="25231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1684" name="Google Shape;1684;p47"/>
          <p:cNvCxnSpPr>
            <a:stCxn id="1679" idx="3"/>
            <a:endCxn id="1681" idx="1"/>
          </p:cNvCxnSpPr>
          <p:nvPr/>
        </p:nvCxnSpPr>
        <p:spPr>
          <a:xfrm>
            <a:off x="4176832" y="25231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1685" name="Google Shape;1685;p47"/>
          <p:cNvCxnSpPr/>
          <p:nvPr/>
        </p:nvCxnSpPr>
        <p:spPr>
          <a:xfrm rot="10800000">
            <a:off x="64169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686" name="Google Shape;1686;p47"/>
          <p:cNvCxnSpPr>
            <a:stCxn id="1687" idx="0"/>
            <a:endCxn id="1672" idx="2"/>
          </p:cNvCxnSpPr>
          <p:nvPr/>
        </p:nvCxnSpPr>
        <p:spPr>
          <a:xfrm rot="10800000">
            <a:off x="2136250" y="2756124"/>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687" name="Google Shape;1687;p47"/>
          <p:cNvSpPr/>
          <p:nvPr/>
        </p:nvSpPr>
        <p:spPr>
          <a:xfrm>
            <a:off x="2005450" y="3274524"/>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7"/>
          <p:cNvSpPr txBox="1"/>
          <p:nvPr/>
        </p:nvSpPr>
        <p:spPr>
          <a:xfrm>
            <a:off x="1898563" y="3583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689" name="Google Shape;1689;p47"/>
          <p:cNvSpPr/>
          <p:nvPr/>
        </p:nvSpPr>
        <p:spPr>
          <a:xfrm>
            <a:off x="2005800" y="1652400"/>
            <a:ext cx="4542600" cy="3189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1690" name="Google Shape;1690;p47"/>
          <p:cNvSpPr/>
          <p:nvPr/>
        </p:nvSpPr>
        <p:spPr>
          <a:xfrm>
            <a:off x="2004750" y="1188025"/>
            <a:ext cx="4542600" cy="318900"/>
          </a:xfrm>
          <a:prstGeom prst="rect">
            <a:avLst/>
          </a:prstGeom>
          <a:solidFill>
            <a:srgbClr val="EE787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1691" name="Google Shape;1691;p47"/>
          <p:cNvSpPr/>
          <p:nvPr/>
        </p:nvSpPr>
        <p:spPr>
          <a:xfrm>
            <a:off x="533700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692" name="Google Shape;1692;p47"/>
          <p:cNvCxnSpPr>
            <a:endCxn id="1691" idx="1"/>
          </p:cNvCxnSpPr>
          <p:nvPr/>
        </p:nvCxnSpPr>
        <p:spPr>
          <a:xfrm>
            <a:off x="5125507" y="2523133"/>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1693" name="Google Shape;1693;p47"/>
          <p:cNvSpPr/>
          <p:nvPr/>
        </p:nvSpPr>
        <p:spPr>
          <a:xfrm>
            <a:off x="581133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694" name="Google Shape;1694;p47"/>
          <p:cNvSpPr/>
          <p:nvPr/>
        </p:nvSpPr>
        <p:spPr>
          <a:xfrm>
            <a:off x="6285650" y="22901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695" name="Google Shape;1695;p47"/>
          <p:cNvCxnSpPr>
            <a:stCxn id="1693" idx="3"/>
            <a:endCxn id="1694" idx="1"/>
          </p:cNvCxnSpPr>
          <p:nvPr/>
        </p:nvCxnSpPr>
        <p:spPr>
          <a:xfrm>
            <a:off x="6074137" y="25231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1696" name="Google Shape;1696;p47"/>
          <p:cNvCxnSpPr>
            <a:stCxn id="1691" idx="3"/>
            <a:endCxn id="1693" idx="1"/>
          </p:cNvCxnSpPr>
          <p:nvPr/>
        </p:nvCxnSpPr>
        <p:spPr>
          <a:xfrm>
            <a:off x="5599807" y="25231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1697" name="Google Shape;1697;p47"/>
          <p:cNvCxnSpPr/>
          <p:nvPr/>
        </p:nvCxnSpPr>
        <p:spPr>
          <a:xfrm rot="10800000">
            <a:off x="59427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698" name="Google Shape;1698;p47"/>
          <p:cNvCxnSpPr/>
          <p:nvPr/>
        </p:nvCxnSpPr>
        <p:spPr>
          <a:xfrm rot="10800000">
            <a:off x="54685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699" name="Google Shape;1699;p47"/>
          <p:cNvCxnSpPr/>
          <p:nvPr/>
        </p:nvCxnSpPr>
        <p:spPr>
          <a:xfrm rot="10800000">
            <a:off x="4991612"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00" name="Google Shape;1700;p47"/>
          <p:cNvCxnSpPr/>
          <p:nvPr/>
        </p:nvCxnSpPr>
        <p:spPr>
          <a:xfrm rot="10800000">
            <a:off x="4517137" y="19719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01" name="Google Shape;1701;p47"/>
          <p:cNvCxnSpPr/>
          <p:nvPr/>
        </p:nvCxnSpPr>
        <p:spPr>
          <a:xfrm rot="10800000">
            <a:off x="4042512" y="19720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02" name="Google Shape;1702;p47"/>
          <p:cNvCxnSpPr/>
          <p:nvPr/>
        </p:nvCxnSpPr>
        <p:spPr>
          <a:xfrm rot="10800000">
            <a:off x="3567887" y="19720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03" name="Google Shape;1703;p47"/>
          <p:cNvCxnSpPr/>
          <p:nvPr/>
        </p:nvCxnSpPr>
        <p:spPr>
          <a:xfrm rot="10800000">
            <a:off x="3091087" y="19712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04" name="Google Shape;1704;p47"/>
          <p:cNvCxnSpPr/>
          <p:nvPr/>
        </p:nvCxnSpPr>
        <p:spPr>
          <a:xfrm rot="10800000">
            <a:off x="2623337" y="19712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05" name="Google Shape;1705;p47"/>
          <p:cNvCxnSpPr/>
          <p:nvPr/>
        </p:nvCxnSpPr>
        <p:spPr>
          <a:xfrm rot="10800000">
            <a:off x="2139662" y="19712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06" name="Google Shape;1706;p47"/>
          <p:cNvCxnSpPr>
            <a:stCxn id="1707" idx="0"/>
          </p:cNvCxnSpPr>
          <p:nvPr/>
        </p:nvCxnSpPr>
        <p:spPr>
          <a:xfrm rot="10800000">
            <a:off x="2613700" y="2756249"/>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707" name="Google Shape;1707;p47"/>
          <p:cNvSpPr/>
          <p:nvPr/>
        </p:nvSpPr>
        <p:spPr>
          <a:xfrm>
            <a:off x="2482900" y="3274649"/>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7"/>
          <p:cNvSpPr txBox="1"/>
          <p:nvPr/>
        </p:nvSpPr>
        <p:spPr>
          <a:xfrm>
            <a:off x="2376013" y="35833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709" name="Google Shape;1709;p47"/>
          <p:cNvCxnSpPr>
            <a:stCxn id="1710" idx="0"/>
          </p:cNvCxnSpPr>
          <p:nvPr/>
        </p:nvCxnSpPr>
        <p:spPr>
          <a:xfrm rot="10800000">
            <a:off x="3092425" y="2756249"/>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710" name="Google Shape;1710;p47"/>
          <p:cNvSpPr/>
          <p:nvPr/>
        </p:nvSpPr>
        <p:spPr>
          <a:xfrm>
            <a:off x="2961625" y="3274649"/>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7"/>
          <p:cNvSpPr txBox="1"/>
          <p:nvPr/>
        </p:nvSpPr>
        <p:spPr>
          <a:xfrm>
            <a:off x="2854738" y="35833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712" name="Google Shape;1712;p47"/>
          <p:cNvCxnSpPr>
            <a:stCxn id="1713" idx="0"/>
          </p:cNvCxnSpPr>
          <p:nvPr/>
        </p:nvCxnSpPr>
        <p:spPr>
          <a:xfrm rot="10800000">
            <a:off x="3569875" y="2756374"/>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713" name="Google Shape;1713;p47"/>
          <p:cNvSpPr/>
          <p:nvPr/>
        </p:nvSpPr>
        <p:spPr>
          <a:xfrm>
            <a:off x="3439075" y="3274774"/>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7"/>
          <p:cNvSpPr txBox="1"/>
          <p:nvPr/>
        </p:nvSpPr>
        <p:spPr>
          <a:xfrm>
            <a:off x="3332188" y="35834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715" name="Google Shape;1715;p47"/>
          <p:cNvCxnSpPr>
            <a:stCxn id="1716" idx="0"/>
          </p:cNvCxnSpPr>
          <p:nvPr/>
        </p:nvCxnSpPr>
        <p:spPr>
          <a:xfrm rot="10800000">
            <a:off x="4040163" y="2756149"/>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716" name="Google Shape;1716;p47"/>
          <p:cNvSpPr/>
          <p:nvPr/>
        </p:nvSpPr>
        <p:spPr>
          <a:xfrm>
            <a:off x="3909363" y="3274549"/>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7"/>
          <p:cNvSpPr txBox="1"/>
          <p:nvPr/>
        </p:nvSpPr>
        <p:spPr>
          <a:xfrm>
            <a:off x="3802475" y="35832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718" name="Google Shape;1718;p47"/>
          <p:cNvCxnSpPr>
            <a:stCxn id="1719" idx="0"/>
          </p:cNvCxnSpPr>
          <p:nvPr/>
        </p:nvCxnSpPr>
        <p:spPr>
          <a:xfrm rot="10800000">
            <a:off x="4517613" y="2756274"/>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719" name="Google Shape;1719;p47"/>
          <p:cNvSpPr/>
          <p:nvPr/>
        </p:nvSpPr>
        <p:spPr>
          <a:xfrm>
            <a:off x="4386813" y="3274674"/>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7"/>
          <p:cNvSpPr txBox="1"/>
          <p:nvPr/>
        </p:nvSpPr>
        <p:spPr>
          <a:xfrm>
            <a:off x="4279925" y="35833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721" name="Google Shape;1721;p47"/>
          <p:cNvCxnSpPr>
            <a:stCxn id="1722" idx="0"/>
          </p:cNvCxnSpPr>
          <p:nvPr/>
        </p:nvCxnSpPr>
        <p:spPr>
          <a:xfrm rot="10800000">
            <a:off x="4996338" y="2756274"/>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722" name="Google Shape;1722;p47"/>
          <p:cNvSpPr/>
          <p:nvPr/>
        </p:nvSpPr>
        <p:spPr>
          <a:xfrm>
            <a:off x="4865538" y="3274674"/>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7"/>
          <p:cNvSpPr txBox="1"/>
          <p:nvPr/>
        </p:nvSpPr>
        <p:spPr>
          <a:xfrm>
            <a:off x="4758650" y="35833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724" name="Google Shape;1724;p47"/>
          <p:cNvCxnSpPr>
            <a:stCxn id="1725" idx="0"/>
          </p:cNvCxnSpPr>
          <p:nvPr/>
        </p:nvCxnSpPr>
        <p:spPr>
          <a:xfrm rot="10800000">
            <a:off x="5473788" y="2756399"/>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725" name="Google Shape;1725;p47"/>
          <p:cNvSpPr/>
          <p:nvPr/>
        </p:nvSpPr>
        <p:spPr>
          <a:xfrm>
            <a:off x="5342988" y="3274799"/>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7"/>
          <p:cNvSpPr txBox="1"/>
          <p:nvPr/>
        </p:nvSpPr>
        <p:spPr>
          <a:xfrm>
            <a:off x="5236100" y="35834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727" name="Google Shape;1727;p47"/>
          <p:cNvCxnSpPr>
            <a:stCxn id="1728" idx="0"/>
          </p:cNvCxnSpPr>
          <p:nvPr/>
        </p:nvCxnSpPr>
        <p:spPr>
          <a:xfrm rot="10800000">
            <a:off x="5952513" y="2756149"/>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728" name="Google Shape;1728;p47"/>
          <p:cNvSpPr/>
          <p:nvPr/>
        </p:nvSpPr>
        <p:spPr>
          <a:xfrm>
            <a:off x="5821713" y="3274549"/>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7"/>
          <p:cNvSpPr txBox="1"/>
          <p:nvPr/>
        </p:nvSpPr>
        <p:spPr>
          <a:xfrm>
            <a:off x="5714825" y="35832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730" name="Google Shape;1730;p47"/>
          <p:cNvCxnSpPr>
            <a:stCxn id="1731" idx="0"/>
          </p:cNvCxnSpPr>
          <p:nvPr/>
        </p:nvCxnSpPr>
        <p:spPr>
          <a:xfrm rot="10800000">
            <a:off x="6429963" y="2756274"/>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731" name="Google Shape;1731;p47"/>
          <p:cNvSpPr/>
          <p:nvPr/>
        </p:nvSpPr>
        <p:spPr>
          <a:xfrm>
            <a:off x="6299163" y="3274674"/>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7"/>
          <p:cNvSpPr txBox="1"/>
          <p:nvPr/>
        </p:nvSpPr>
        <p:spPr>
          <a:xfrm>
            <a:off x="6192275" y="35833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
        <p:nvSpPr>
          <p:cNvPr id="1737" name="Google Shape;1737;p48"/>
          <p:cNvSpPr/>
          <p:nvPr/>
        </p:nvSpPr>
        <p:spPr>
          <a:xfrm>
            <a:off x="2261450"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a:t>
            </a:r>
            <a:endParaRPr/>
          </a:p>
        </p:txBody>
      </p:sp>
      <p:sp>
        <p:nvSpPr>
          <p:cNvPr id="1738" name="Google Shape;1738;p48"/>
          <p:cNvSpPr/>
          <p:nvPr/>
        </p:nvSpPr>
        <p:spPr>
          <a:xfrm>
            <a:off x="2845001"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739" name="Google Shape;1739;p48"/>
          <p:cNvCxnSpPr>
            <a:stCxn id="1737" idx="3"/>
            <a:endCxn id="1738" idx="1"/>
          </p:cNvCxnSpPr>
          <p:nvPr/>
        </p:nvCxnSpPr>
        <p:spPr>
          <a:xfrm>
            <a:off x="2524250"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740" name="Google Shape;1740;p48"/>
          <p:cNvCxnSpPr>
            <a:stCxn id="1738" idx="1"/>
            <a:endCxn id="1737" idx="3"/>
          </p:cNvCxnSpPr>
          <p:nvPr/>
        </p:nvCxnSpPr>
        <p:spPr>
          <a:xfrm rot="10800000">
            <a:off x="2524301" y="2638608"/>
            <a:ext cx="320700" cy="0"/>
          </a:xfrm>
          <a:prstGeom prst="straightConnector1">
            <a:avLst/>
          </a:prstGeom>
          <a:noFill/>
          <a:ln cap="flat" cmpd="sng" w="19050">
            <a:solidFill>
              <a:schemeClr val="dk1"/>
            </a:solidFill>
            <a:prstDash val="solid"/>
            <a:round/>
            <a:headEnd len="med" w="med" type="none"/>
            <a:tailEnd len="med" w="med" type="triangle"/>
          </a:ln>
        </p:spPr>
      </p:cxnSp>
      <p:sp>
        <p:nvSpPr>
          <p:cNvPr id="1741" name="Google Shape;1741;p48"/>
          <p:cNvSpPr/>
          <p:nvPr/>
        </p:nvSpPr>
        <p:spPr>
          <a:xfrm>
            <a:off x="3461430"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742" name="Google Shape;1742;p48"/>
          <p:cNvSpPr/>
          <p:nvPr/>
        </p:nvSpPr>
        <p:spPr>
          <a:xfrm>
            <a:off x="4044981"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743" name="Google Shape;1743;p48"/>
          <p:cNvCxnSpPr>
            <a:stCxn id="1741" idx="3"/>
            <a:endCxn id="1742" idx="1"/>
          </p:cNvCxnSpPr>
          <p:nvPr/>
        </p:nvCxnSpPr>
        <p:spPr>
          <a:xfrm>
            <a:off x="3724230"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744" name="Google Shape;1744;p48"/>
          <p:cNvCxnSpPr>
            <a:stCxn id="1742" idx="1"/>
            <a:endCxn id="1741" idx="3"/>
          </p:cNvCxnSpPr>
          <p:nvPr/>
        </p:nvCxnSpPr>
        <p:spPr>
          <a:xfrm rot="10800000">
            <a:off x="3724281" y="2638608"/>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1745" name="Google Shape;1745;p48"/>
          <p:cNvCxnSpPr/>
          <p:nvPr/>
        </p:nvCxnSpPr>
        <p:spPr>
          <a:xfrm>
            <a:off x="3124363" y="2638694"/>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746" name="Google Shape;1746;p48"/>
          <p:cNvCxnSpPr/>
          <p:nvPr/>
        </p:nvCxnSpPr>
        <p:spPr>
          <a:xfrm rot="10800000">
            <a:off x="3124291" y="2638694"/>
            <a:ext cx="320700" cy="0"/>
          </a:xfrm>
          <a:prstGeom prst="straightConnector1">
            <a:avLst/>
          </a:prstGeom>
          <a:noFill/>
          <a:ln cap="flat" cmpd="sng" w="19050">
            <a:solidFill>
              <a:schemeClr val="dk1"/>
            </a:solidFill>
            <a:prstDash val="solid"/>
            <a:round/>
            <a:headEnd len="med" w="med" type="none"/>
            <a:tailEnd len="med" w="med" type="triangle"/>
          </a:ln>
        </p:spPr>
      </p:cxnSp>
      <p:sp>
        <p:nvSpPr>
          <p:cNvPr id="1747" name="Google Shape;1747;p48"/>
          <p:cNvSpPr/>
          <p:nvPr/>
        </p:nvSpPr>
        <p:spPr>
          <a:xfrm>
            <a:off x="4628532"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748" name="Google Shape;1748;p48"/>
          <p:cNvCxnSpPr>
            <a:endCxn id="1747" idx="1"/>
          </p:cNvCxnSpPr>
          <p:nvPr/>
        </p:nvCxnSpPr>
        <p:spPr>
          <a:xfrm>
            <a:off x="4307832"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749" name="Google Shape;1749;p48"/>
          <p:cNvCxnSpPr>
            <a:stCxn id="1747" idx="1"/>
          </p:cNvCxnSpPr>
          <p:nvPr/>
        </p:nvCxnSpPr>
        <p:spPr>
          <a:xfrm rot="10800000">
            <a:off x="4307832" y="2638608"/>
            <a:ext cx="320700" cy="0"/>
          </a:xfrm>
          <a:prstGeom prst="straightConnector1">
            <a:avLst/>
          </a:prstGeom>
          <a:noFill/>
          <a:ln cap="flat" cmpd="sng" w="19050">
            <a:solidFill>
              <a:schemeClr val="dk1"/>
            </a:solidFill>
            <a:prstDash val="solid"/>
            <a:round/>
            <a:headEnd len="med" w="med" type="none"/>
            <a:tailEnd len="med" w="med" type="triangle"/>
          </a:ln>
        </p:spPr>
      </p:cxnSp>
      <p:sp>
        <p:nvSpPr>
          <p:cNvPr id="1750" name="Google Shape;1750;p48"/>
          <p:cNvSpPr/>
          <p:nvPr/>
        </p:nvSpPr>
        <p:spPr>
          <a:xfrm>
            <a:off x="5244962"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751" name="Google Shape;1751;p48"/>
          <p:cNvSpPr/>
          <p:nvPr/>
        </p:nvSpPr>
        <p:spPr>
          <a:xfrm>
            <a:off x="5828513"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752" name="Google Shape;1752;p48"/>
          <p:cNvCxnSpPr>
            <a:stCxn id="1750" idx="3"/>
            <a:endCxn id="1751" idx="1"/>
          </p:cNvCxnSpPr>
          <p:nvPr/>
        </p:nvCxnSpPr>
        <p:spPr>
          <a:xfrm>
            <a:off x="5507762"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753" name="Google Shape;1753;p48"/>
          <p:cNvCxnSpPr>
            <a:stCxn id="1751" idx="1"/>
            <a:endCxn id="1750" idx="3"/>
          </p:cNvCxnSpPr>
          <p:nvPr/>
        </p:nvCxnSpPr>
        <p:spPr>
          <a:xfrm rot="10800000">
            <a:off x="5507813" y="2638608"/>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1754" name="Google Shape;1754;p48"/>
          <p:cNvCxnSpPr/>
          <p:nvPr/>
        </p:nvCxnSpPr>
        <p:spPr>
          <a:xfrm>
            <a:off x="4907895" y="2638694"/>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755" name="Google Shape;1755;p48"/>
          <p:cNvCxnSpPr/>
          <p:nvPr/>
        </p:nvCxnSpPr>
        <p:spPr>
          <a:xfrm rot="10800000">
            <a:off x="4907822" y="2638694"/>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1756" name="Google Shape;1756;p48"/>
          <p:cNvCxnSpPr>
            <a:stCxn id="1737" idx="0"/>
            <a:endCxn id="1757" idx="2"/>
          </p:cNvCxnSpPr>
          <p:nvPr/>
        </p:nvCxnSpPr>
        <p:spPr>
          <a:xfrm rot="10800000">
            <a:off x="2392850"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58" name="Google Shape;1758;p48"/>
          <p:cNvCxnSpPr/>
          <p:nvPr/>
        </p:nvCxnSpPr>
        <p:spPr>
          <a:xfrm rot="10800000">
            <a:off x="2976463"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59" name="Google Shape;1759;p48"/>
          <p:cNvCxnSpPr/>
          <p:nvPr/>
        </p:nvCxnSpPr>
        <p:spPr>
          <a:xfrm rot="10800000">
            <a:off x="3592892"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60" name="Google Shape;1760;p48"/>
          <p:cNvCxnSpPr/>
          <p:nvPr/>
        </p:nvCxnSpPr>
        <p:spPr>
          <a:xfrm rot="10800000">
            <a:off x="4176443"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61" name="Google Shape;1761;p48"/>
          <p:cNvCxnSpPr/>
          <p:nvPr/>
        </p:nvCxnSpPr>
        <p:spPr>
          <a:xfrm rot="10800000">
            <a:off x="4759994" y="2086809"/>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62" name="Google Shape;1762;p48"/>
          <p:cNvCxnSpPr/>
          <p:nvPr/>
        </p:nvCxnSpPr>
        <p:spPr>
          <a:xfrm rot="10800000">
            <a:off x="5376423" y="2086809"/>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63" name="Google Shape;1763;p48"/>
          <p:cNvCxnSpPr/>
          <p:nvPr/>
        </p:nvCxnSpPr>
        <p:spPr>
          <a:xfrm rot="10800000">
            <a:off x="5959974" y="2086758"/>
            <a:ext cx="0" cy="318900"/>
          </a:xfrm>
          <a:prstGeom prst="straightConnector1">
            <a:avLst/>
          </a:prstGeom>
          <a:noFill/>
          <a:ln cap="flat" cmpd="sng" w="19050">
            <a:solidFill>
              <a:srgbClr val="000000"/>
            </a:solidFill>
            <a:prstDash val="solid"/>
            <a:round/>
            <a:headEnd len="med" w="med" type="none"/>
            <a:tailEnd len="med" w="med" type="triangle"/>
          </a:ln>
        </p:spPr>
      </p:cxnSp>
      <p:sp>
        <p:nvSpPr>
          <p:cNvPr id="1764" name="Google Shape;1764;p48"/>
          <p:cNvSpPr/>
          <p:nvPr/>
        </p:nvSpPr>
        <p:spPr>
          <a:xfrm>
            <a:off x="2261600" y="1710564"/>
            <a:ext cx="3822000" cy="375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a:t>
            </a:r>
            <a:endParaRPr/>
          </a:p>
        </p:txBody>
      </p:sp>
      <p:sp>
        <p:nvSpPr>
          <p:cNvPr id="1765" name="Google Shape;1765;p48"/>
          <p:cNvSpPr/>
          <p:nvPr/>
        </p:nvSpPr>
        <p:spPr>
          <a:xfrm>
            <a:off x="2262499" y="1093950"/>
            <a:ext cx="52401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1766" name="Google Shape;1766;p48"/>
          <p:cNvSpPr/>
          <p:nvPr/>
        </p:nvSpPr>
        <p:spPr>
          <a:xfrm>
            <a:off x="2261449" y="629575"/>
            <a:ext cx="52401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cxnSp>
        <p:nvCxnSpPr>
          <p:cNvPr id="1767" name="Google Shape;1767;p48"/>
          <p:cNvCxnSpPr>
            <a:stCxn id="1764" idx="0"/>
          </p:cNvCxnSpPr>
          <p:nvPr/>
        </p:nvCxnSpPr>
        <p:spPr>
          <a:xfrm flipH="1" rot="10800000">
            <a:off x="4172600" y="1426764"/>
            <a:ext cx="3900" cy="283800"/>
          </a:xfrm>
          <a:prstGeom prst="straightConnector1">
            <a:avLst/>
          </a:prstGeom>
          <a:noFill/>
          <a:ln cap="flat" cmpd="sng" w="19050">
            <a:solidFill>
              <a:srgbClr val="000000"/>
            </a:solidFill>
            <a:prstDash val="solid"/>
            <a:round/>
            <a:headEnd len="med" w="med" type="none"/>
            <a:tailEnd len="med" w="med" type="triangle"/>
          </a:ln>
        </p:spPr>
      </p:cxnSp>
      <p:cxnSp>
        <p:nvCxnSpPr>
          <p:cNvPr id="1768" name="Google Shape;1768;p48"/>
          <p:cNvCxnSpPr>
            <a:stCxn id="1769" idx="0"/>
            <a:endCxn id="1737" idx="2"/>
          </p:cNvCxnSpPr>
          <p:nvPr/>
        </p:nvCxnSpPr>
        <p:spPr>
          <a:xfrm rot="10800000">
            <a:off x="2392850"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769" name="Google Shape;1769;p48"/>
          <p:cNvSpPr/>
          <p:nvPr/>
        </p:nvSpPr>
        <p:spPr>
          <a:xfrm>
            <a:off x="2261450" y="341887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8"/>
          <p:cNvSpPr/>
          <p:nvPr/>
        </p:nvSpPr>
        <p:spPr>
          <a:xfrm>
            <a:off x="6445025" y="2479150"/>
            <a:ext cx="9075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1771" name="Google Shape;1771;p48"/>
          <p:cNvCxnSpPr/>
          <p:nvPr/>
        </p:nvCxnSpPr>
        <p:spPr>
          <a:xfrm flipH="1" rot="10800000">
            <a:off x="2392850" y="2804850"/>
            <a:ext cx="4156800" cy="186900"/>
          </a:xfrm>
          <a:prstGeom prst="bentConnector3">
            <a:avLst>
              <a:gd fmla="val 99999" name="adj1"/>
            </a:avLst>
          </a:prstGeom>
          <a:noFill/>
          <a:ln cap="flat" cmpd="sng" w="9525">
            <a:solidFill>
              <a:srgbClr val="000000"/>
            </a:solidFill>
            <a:prstDash val="solid"/>
            <a:round/>
            <a:headEnd len="med" w="med" type="none"/>
            <a:tailEnd len="med" w="med" type="triangle"/>
          </a:ln>
        </p:spPr>
      </p:cxnSp>
      <p:cxnSp>
        <p:nvCxnSpPr>
          <p:cNvPr id="1772" name="Google Shape;1772;p48"/>
          <p:cNvCxnSpPr/>
          <p:nvPr/>
        </p:nvCxnSpPr>
        <p:spPr>
          <a:xfrm flipH="1" rot="10800000">
            <a:off x="2976388" y="2805450"/>
            <a:ext cx="3669300" cy="229800"/>
          </a:xfrm>
          <a:prstGeom prst="bentConnector3">
            <a:avLst>
              <a:gd fmla="val 100004" name="adj1"/>
            </a:avLst>
          </a:prstGeom>
          <a:noFill/>
          <a:ln cap="flat" cmpd="sng" w="9525">
            <a:solidFill>
              <a:srgbClr val="000000"/>
            </a:solidFill>
            <a:prstDash val="solid"/>
            <a:round/>
            <a:headEnd len="med" w="med" type="none"/>
            <a:tailEnd len="med" w="med" type="triangle"/>
          </a:ln>
        </p:spPr>
      </p:cxnSp>
      <p:cxnSp>
        <p:nvCxnSpPr>
          <p:cNvPr id="1773" name="Google Shape;1773;p48"/>
          <p:cNvCxnSpPr/>
          <p:nvPr/>
        </p:nvCxnSpPr>
        <p:spPr>
          <a:xfrm flipH="1" rot="10800000">
            <a:off x="3592775" y="2798125"/>
            <a:ext cx="3156600" cy="293100"/>
          </a:xfrm>
          <a:prstGeom prst="bentConnector3">
            <a:avLst>
              <a:gd fmla="val 100002" name="adj1"/>
            </a:avLst>
          </a:prstGeom>
          <a:noFill/>
          <a:ln cap="flat" cmpd="sng" w="9525">
            <a:solidFill>
              <a:srgbClr val="000000"/>
            </a:solidFill>
            <a:prstDash val="solid"/>
            <a:round/>
            <a:headEnd len="med" w="med" type="none"/>
            <a:tailEnd len="med" w="med" type="triangle"/>
          </a:ln>
        </p:spPr>
      </p:cxnSp>
      <p:cxnSp>
        <p:nvCxnSpPr>
          <p:cNvPr id="1774" name="Google Shape;1774;p48"/>
          <p:cNvCxnSpPr>
            <a:endCxn id="1770" idx="2"/>
          </p:cNvCxnSpPr>
          <p:nvPr/>
        </p:nvCxnSpPr>
        <p:spPr>
          <a:xfrm flipH="1" rot="10800000">
            <a:off x="4172675" y="2798050"/>
            <a:ext cx="2726100" cy="345000"/>
          </a:xfrm>
          <a:prstGeom prst="bentConnector2">
            <a:avLst/>
          </a:prstGeom>
          <a:noFill/>
          <a:ln cap="flat" cmpd="sng" w="9525">
            <a:solidFill>
              <a:srgbClr val="000000"/>
            </a:solidFill>
            <a:prstDash val="solid"/>
            <a:round/>
            <a:headEnd len="med" w="med" type="none"/>
            <a:tailEnd len="med" w="med" type="triangle"/>
          </a:ln>
        </p:spPr>
      </p:cxnSp>
      <p:cxnSp>
        <p:nvCxnSpPr>
          <p:cNvPr id="1775" name="Google Shape;1775;p48"/>
          <p:cNvCxnSpPr/>
          <p:nvPr/>
        </p:nvCxnSpPr>
        <p:spPr>
          <a:xfrm flipH="1" rot="10800000">
            <a:off x="4759775" y="2804725"/>
            <a:ext cx="2293200" cy="402900"/>
          </a:xfrm>
          <a:prstGeom prst="bentConnector3">
            <a:avLst>
              <a:gd fmla="val 99996" name="adj1"/>
            </a:avLst>
          </a:prstGeom>
          <a:noFill/>
          <a:ln cap="flat" cmpd="sng" w="9525">
            <a:solidFill>
              <a:srgbClr val="000000"/>
            </a:solidFill>
            <a:prstDash val="solid"/>
            <a:round/>
            <a:headEnd len="med" w="med" type="none"/>
            <a:tailEnd len="med" w="med" type="triangle"/>
          </a:ln>
        </p:spPr>
      </p:cxnSp>
      <p:cxnSp>
        <p:nvCxnSpPr>
          <p:cNvPr id="1776" name="Google Shape;1776;p48"/>
          <p:cNvCxnSpPr/>
          <p:nvPr/>
        </p:nvCxnSpPr>
        <p:spPr>
          <a:xfrm flipH="1" rot="10800000">
            <a:off x="5376338" y="2804975"/>
            <a:ext cx="1787400" cy="466800"/>
          </a:xfrm>
          <a:prstGeom prst="bentConnector3">
            <a:avLst>
              <a:gd fmla="val 100008" name="adj1"/>
            </a:avLst>
          </a:prstGeom>
          <a:noFill/>
          <a:ln cap="flat" cmpd="sng" w="9525">
            <a:solidFill>
              <a:srgbClr val="000000"/>
            </a:solidFill>
            <a:prstDash val="solid"/>
            <a:round/>
            <a:headEnd len="med" w="med" type="none"/>
            <a:tailEnd len="med" w="med" type="triangle"/>
          </a:ln>
        </p:spPr>
      </p:cxnSp>
      <p:cxnSp>
        <p:nvCxnSpPr>
          <p:cNvPr id="1777" name="Google Shape;1777;p48"/>
          <p:cNvCxnSpPr/>
          <p:nvPr/>
        </p:nvCxnSpPr>
        <p:spPr>
          <a:xfrm flipH="1" rot="10800000">
            <a:off x="5959888" y="2804938"/>
            <a:ext cx="1329900" cy="519300"/>
          </a:xfrm>
          <a:prstGeom prst="bentConnector3">
            <a:avLst>
              <a:gd fmla="val 99993" name="adj1"/>
            </a:avLst>
          </a:prstGeom>
          <a:noFill/>
          <a:ln cap="flat" cmpd="sng" w="9525">
            <a:solidFill>
              <a:srgbClr val="000000"/>
            </a:solidFill>
            <a:prstDash val="solid"/>
            <a:round/>
            <a:headEnd len="med" w="med" type="none"/>
            <a:tailEnd len="med" w="med" type="triangle"/>
          </a:ln>
        </p:spPr>
      </p:cxnSp>
      <p:cxnSp>
        <p:nvCxnSpPr>
          <p:cNvPr id="1778" name="Google Shape;1778;p48"/>
          <p:cNvCxnSpPr>
            <a:stCxn id="1779" idx="0"/>
          </p:cNvCxnSpPr>
          <p:nvPr/>
        </p:nvCxnSpPr>
        <p:spPr>
          <a:xfrm rot="10800000">
            <a:off x="2976475"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779" name="Google Shape;1779;p48"/>
          <p:cNvSpPr/>
          <p:nvPr/>
        </p:nvSpPr>
        <p:spPr>
          <a:xfrm>
            <a:off x="2845075" y="341887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780" name="Google Shape;1780;p48"/>
          <p:cNvCxnSpPr>
            <a:stCxn id="1781" idx="0"/>
          </p:cNvCxnSpPr>
          <p:nvPr/>
        </p:nvCxnSpPr>
        <p:spPr>
          <a:xfrm rot="10800000">
            <a:off x="3592900"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781" name="Google Shape;1781;p48"/>
          <p:cNvSpPr/>
          <p:nvPr/>
        </p:nvSpPr>
        <p:spPr>
          <a:xfrm>
            <a:off x="3461500"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2" name="Google Shape;1782;p48"/>
          <p:cNvCxnSpPr>
            <a:stCxn id="1783" idx="0"/>
          </p:cNvCxnSpPr>
          <p:nvPr/>
        </p:nvCxnSpPr>
        <p:spPr>
          <a:xfrm rot="10800000">
            <a:off x="4176413"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783" name="Google Shape;1783;p48"/>
          <p:cNvSpPr/>
          <p:nvPr/>
        </p:nvSpPr>
        <p:spPr>
          <a:xfrm>
            <a:off x="4045013"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4" name="Google Shape;1784;p48"/>
          <p:cNvCxnSpPr>
            <a:stCxn id="1785" idx="0"/>
          </p:cNvCxnSpPr>
          <p:nvPr/>
        </p:nvCxnSpPr>
        <p:spPr>
          <a:xfrm rot="10800000">
            <a:off x="4759938"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785" name="Google Shape;1785;p48"/>
          <p:cNvSpPr/>
          <p:nvPr/>
        </p:nvSpPr>
        <p:spPr>
          <a:xfrm>
            <a:off x="4628538" y="341887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786" name="Google Shape;1786;p48"/>
          <p:cNvCxnSpPr>
            <a:stCxn id="1787" idx="0"/>
          </p:cNvCxnSpPr>
          <p:nvPr/>
        </p:nvCxnSpPr>
        <p:spPr>
          <a:xfrm rot="10800000">
            <a:off x="5376363"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787" name="Google Shape;1787;p48"/>
          <p:cNvSpPr/>
          <p:nvPr/>
        </p:nvSpPr>
        <p:spPr>
          <a:xfrm>
            <a:off x="5244963"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8" name="Google Shape;1788;p48"/>
          <p:cNvCxnSpPr>
            <a:stCxn id="1789" idx="0"/>
          </p:cNvCxnSpPr>
          <p:nvPr/>
        </p:nvCxnSpPr>
        <p:spPr>
          <a:xfrm rot="10800000">
            <a:off x="5959988"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789" name="Google Shape;1789;p48"/>
          <p:cNvSpPr/>
          <p:nvPr/>
        </p:nvSpPr>
        <p:spPr>
          <a:xfrm>
            <a:off x="5828588"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8"/>
          <p:cNvSpPr/>
          <p:nvPr/>
        </p:nvSpPr>
        <p:spPr>
          <a:xfrm>
            <a:off x="2389125" y="2948875"/>
            <a:ext cx="36900" cy="44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8"/>
          <p:cNvSpPr/>
          <p:nvPr/>
        </p:nvSpPr>
        <p:spPr>
          <a:xfrm>
            <a:off x="5927000" y="33085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8"/>
          <p:cNvSpPr/>
          <p:nvPr/>
        </p:nvSpPr>
        <p:spPr>
          <a:xfrm>
            <a:off x="5343475" y="324425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8"/>
          <p:cNvSpPr/>
          <p:nvPr/>
        </p:nvSpPr>
        <p:spPr>
          <a:xfrm>
            <a:off x="4726200" y="319030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8"/>
          <p:cNvSpPr/>
          <p:nvPr/>
        </p:nvSpPr>
        <p:spPr>
          <a:xfrm>
            <a:off x="4142588" y="310845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8"/>
          <p:cNvSpPr/>
          <p:nvPr/>
        </p:nvSpPr>
        <p:spPr>
          <a:xfrm>
            <a:off x="3561025" y="307955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8"/>
          <p:cNvSpPr/>
          <p:nvPr/>
        </p:nvSpPr>
        <p:spPr>
          <a:xfrm>
            <a:off x="2945625" y="29981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8"/>
          <p:cNvSpPr/>
          <p:nvPr/>
        </p:nvSpPr>
        <p:spPr>
          <a:xfrm>
            <a:off x="2358525" y="29731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8" name="Google Shape;1798;p48"/>
          <p:cNvCxnSpPr>
            <a:stCxn id="1770" idx="0"/>
          </p:cNvCxnSpPr>
          <p:nvPr/>
        </p:nvCxnSpPr>
        <p:spPr>
          <a:xfrm rot="10800000">
            <a:off x="6898475" y="1419550"/>
            <a:ext cx="300" cy="1059600"/>
          </a:xfrm>
          <a:prstGeom prst="straightConnector1">
            <a:avLst/>
          </a:prstGeom>
          <a:noFill/>
          <a:ln cap="flat" cmpd="sng" w="19050">
            <a:solidFill>
              <a:schemeClr val="dk1"/>
            </a:solidFill>
            <a:prstDash val="solid"/>
            <a:round/>
            <a:headEnd len="med" w="med" type="none"/>
            <a:tailEnd len="med" w="med" type="triangle"/>
          </a:ln>
        </p:spPr>
      </p:cxnSp>
      <p:sp>
        <p:nvSpPr>
          <p:cNvPr id="1799" name="Google Shape;1799;p48"/>
          <p:cNvSpPr txBox="1"/>
          <p:nvPr/>
        </p:nvSpPr>
        <p:spPr>
          <a:xfrm>
            <a:off x="2738800" y="354392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800" name="Google Shape;1800;p48"/>
          <p:cNvSpPr txBox="1"/>
          <p:nvPr/>
        </p:nvSpPr>
        <p:spPr>
          <a:xfrm>
            <a:off x="2154675" y="353620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801" name="Google Shape;1801;p48"/>
          <p:cNvSpPr/>
          <p:nvPr/>
        </p:nvSpPr>
        <p:spPr>
          <a:xfrm>
            <a:off x="3461738" y="34190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02" name="Google Shape;1802;p48"/>
          <p:cNvSpPr/>
          <p:nvPr/>
        </p:nvSpPr>
        <p:spPr>
          <a:xfrm>
            <a:off x="4045363" y="34190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03" name="Google Shape;1803;p48"/>
          <p:cNvSpPr txBox="1"/>
          <p:nvPr/>
        </p:nvSpPr>
        <p:spPr>
          <a:xfrm>
            <a:off x="3939088" y="354405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804" name="Google Shape;1804;p48"/>
          <p:cNvSpPr txBox="1"/>
          <p:nvPr/>
        </p:nvSpPr>
        <p:spPr>
          <a:xfrm>
            <a:off x="3354963" y="353632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805" name="Google Shape;1805;p48"/>
          <p:cNvSpPr txBox="1"/>
          <p:nvPr/>
        </p:nvSpPr>
        <p:spPr>
          <a:xfrm>
            <a:off x="4523213" y="353615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806" name="Google Shape;1806;p48"/>
          <p:cNvSpPr/>
          <p:nvPr/>
        </p:nvSpPr>
        <p:spPr>
          <a:xfrm>
            <a:off x="5244425" y="3419000"/>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8"/>
          <p:cNvSpPr/>
          <p:nvPr/>
        </p:nvSpPr>
        <p:spPr>
          <a:xfrm>
            <a:off x="5827950" y="34190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08" name="Google Shape;1808;p48"/>
          <p:cNvSpPr/>
          <p:nvPr/>
        </p:nvSpPr>
        <p:spPr>
          <a:xfrm>
            <a:off x="5244775" y="341912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09" name="Google Shape;1809;p48"/>
          <p:cNvSpPr txBox="1"/>
          <p:nvPr/>
        </p:nvSpPr>
        <p:spPr>
          <a:xfrm>
            <a:off x="5138500" y="354417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810" name="Google Shape;1810;p48"/>
          <p:cNvSpPr txBox="1"/>
          <p:nvPr/>
        </p:nvSpPr>
        <p:spPr>
          <a:xfrm>
            <a:off x="5722625" y="353627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pic>
        <p:nvPicPr>
          <p:cNvPr id="1815" name="Google Shape;1815;p49"/>
          <p:cNvPicPr preferRelativeResize="0"/>
          <p:nvPr/>
        </p:nvPicPr>
        <p:blipFill>
          <a:blip r:embed="rId3">
            <a:alphaModFix/>
          </a:blip>
          <a:stretch>
            <a:fillRect/>
          </a:stretch>
        </p:blipFill>
        <p:spPr>
          <a:xfrm>
            <a:off x="0" y="312050"/>
            <a:ext cx="4714974" cy="2509375"/>
          </a:xfrm>
          <a:prstGeom prst="rect">
            <a:avLst/>
          </a:prstGeom>
          <a:noFill/>
          <a:ln>
            <a:noFill/>
          </a:ln>
        </p:spPr>
      </p:pic>
      <p:pic>
        <p:nvPicPr>
          <p:cNvPr id="1816" name="Google Shape;1816;p49"/>
          <p:cNvPicPr preferRelativeResize="0"/>
          <p:nvPr/>
        </p:nvPicPr>
        <p:blipFill>
          <a:blip r:embed="rId4">
            <a:alphaModFix/>
          </a:blip>
          <a:stretch>
            <a:fillRect/>
          </a:stretch>
        </p:blipFill>
        <p:spPr>
          <a:xfrm>
            <a:off x="4842300" y="426861"/>
            <a:ext cx="4131074" cy="2279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50"/>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1822" name="Google Shape;1822;p50"/>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1823" name="Google Shape;1823;p50"/>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1824" name="Google Shape;1824;p50"/>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1825" name="Google Shape;1825;p50"/>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0"/>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0"/>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0"/>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1829" name="Google Shape;1829;p50"/>
          <p:cNvCxnSpPr>
            <a:stCxn id="1828" idx="6"/>
            <a:endCxn id="1830"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1831" name="Google Shape;1831;p50"/>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1832" name="Google Shape;1832;p50"/>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1833" name="Google Shape;1833;p50"/>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0"/>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1835" name="Google Shape;1835;p50"/>
          <p:cNvCxnSpPr>
            <a:stCxn id="1836" idx="6"/>
            <a:endCxn id="1828"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1837" name="Google Shape;1837;p50"/>
          <p:cNvCxnSpPr>
            <a:stCxn id="1838" idx="6"/>
            <a:endCxn id="1828"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1839" name="Google Shape;1839;p50"/>
          <p:cNvCxnSpPr>
            <a:stCxn id="1840" idx="6"/>
            <a:endCxn id="1828"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1841" name="Google Shape;1841;p50"/>
          <p:cNvCxnSpPr>
            <a:stCxn id="1842" idx="6"/>
            <a:endCxn id="1843"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1830" name="Google Shape;1830;p50"/>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1842" name="Google Shape;1842;p50"/>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1</a:t>
            </a:r>
            <a:endParaRPr baseline="-25000" sz="1200"/>
          </a:p>
        </p:txBody>
      </p:sp>
      <p:sp>
        <p:nvSpPr>
          <p:cNvPr id="1844" name="Google Shape;1844;p50"/>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2</a:t>
            </a:r>
            <a:endParaRPr sz="1600">
              <a:solidFill>
                <a:srgbClr val="000000"/>
              </a:solidFill>
            </a:endParaRPr>
          </a:p>
        </p:txBody>
      </p:sp>
      <p:sp>
        <p:nvSpPr>
          <p:cNvPr id="1845" name="Google Shape;1845;p50"/>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3</a:t>
            </a:r>
            <a:endParaRPr sz="1600">
              <a:solidFill>
                <a:srgbClr val="000000"/>
              </a:solidFill>
            </a:endParaRPr>
          </a:p>
        </p:txBody>
      </p:sp>
      <p:sp>
        <p:nvSpPr>
          <p:cNvPr id="1846" name="Google Shape;1846;p50"/>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1843" name="Google Shape;1843;p50"/>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1847" name="Google Shape;1847;p50"/>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1848" name="Google Shape;1848;p50"/>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1849" name="Google Shape;1849;p50"/>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1840" name="Google Shape;1840;p50"/>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1838" name="Google Shape;1838;p50"/>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1850" name="Google Shape;1850;p50"/>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1836" name="Google Shape;1836;p50"/>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1851" name="Google Shape;1851;p50"/>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1852" name="Google Shape;1852;p50"/>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0"/>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0"/>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0"/>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6" name="Google Shape;1856;p50"/>
          <p:cNvCxnSpPr>
            <a:endCxn id="1842"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1857" name="Google Shape;1857;p50"/>
          <p:cNvCxnSpPr>
            <a:stCxn id="1825" idx="5"/>
            <a:endCxn id="1844" idx="2"/>
          </p:cNvCxnSpPr>
          <p:nvPr/>
        </p:nvCxnSpPr>
        <p:spPr>
          <a:xfrm>
            <a:off x="1492026" y="1765827"/>
            <a:ext cx="1507800" cy="281700"/>
          </a:xfrm>
          <a:prstGeom prst="straightConnector1">
            <a:avLst/>
          </a:prstGeom>
          <a:noFill/>
          <a:ln cap="flat" cmpd="sng" w="9525">
            <a:solidFill>
              <a:srgbClr val="595959"/>
            </a:solidFill>
            <a:prstDash val="solid"/>
            <a:round/>
            <a:headEnd len="med" w="med" type="none"/>
            <a:tailEnd len="med" w="med" type="triangle"/>
          </a:ln>
        </p:spPr>
      </p:cxnSp>
      <p:cxnSp>
        <p:nvCxnSpPr>
          <p:cNvPr id="1858" name="Google Shape;1858;p50"/>
          <p:cNvCxnSpPr>
            <a:stCxn id="1825" idx="5"/>
            <a:endCxn id="1845"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1859" name="Google Shape;1859;p50"/>
          <p:cNvCxnSpPr>
            <a:stCxn id="1825" idx="5"/>
            <a:endCxn id="1846"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1860" name="Google Shape;1860;p50"/>
          <p:cNvCxnSpPr>
            <a:stCxn id="1826" idx="5"/>
            <a:endCxn id="1842"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1861" name="Google Shape;1861;p50"/>
          <p:cNvCxnSpPr>
            <a:stCxn id="1826" idx="5"/>
            <a:endCxn id="1845"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1862" name="Google Shape;1862;p50"/>
          <p:cNvCxnSpPr>
            <a:stCxn id="1826" idx="6"/>
            <a:endCxn id="1844" idx="2"/>
          </p:cNvCxnSpPr>
          <p:nvPr/>
        </p:nvCxnSpPr>
        <p:spPr>
          <a:xfrm>
            <a:off x="1503668" y="2009131"/>
            <a:ext cx="1496100" cy="38400"/>
          </a:xfrm>
          <a:prstGeom prst="straightConnector1">
            <a:avLst/>
          </a:prstGeom>
          <a:noFill/>
          <a:ln cap="flat" cmpd="sng" w="9525">
            <a:solidFill>
              <a:srgbClr val="595959"/>
            </a:solidFill>
            <a:prstDash val="solid"/>
            <a:round/>
            <a:headEnd len="med" w="med" type="none"/>
            <a:tailEnd len="med" w="med" type="triangle"/>
          </a:ln>
        </p:spPr>
      </p:cxnSp>
      <p:cxnSp>
        <p:nvCxnSpPr>
          <p:cNvPr id="1863" name="Google Shape;1863;p50"/>
          <p:cNvCxnSpPr>
            <a:stCxn id="1826" idx="6"/>
            <a:endCxn id="1846"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1864" name="Google Shape;1864;p50"/>
          <p:cNvCxnSpPr>
            <a:stCxn id="1827" idx="4"/>
            <a:endCxn id="1842"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1865" name="Google Shape;1865;p50"/>
          <p:cNvCxnSpPr>
            <a:stCxn id="1827" idx="6"/>
            <a:endCxn id="1844" idx="2"/>
          </p:cNvCxnSpPr>
          <p:nvPr/>
        </p:nvCxnSpPr>
        <p:spPr>
          <a:xfrm flipH="1" rot="10800000">
            <a:off x="1503668" y="2047418"/>
            <a:ext cx="1496100" cy="229200"/>
          </a:xfrm>
          <a:prstGeom prst="straightConnector1">
            <a:avLst/>
          </a:prstGeom>
          <a:noFill/>
          <a:ln cap="flat" cmpd="sng" w="9525">
            <a:solidFill>
              <a:srgbClr val="595959"/>
            </a:solidFill>
            <a:prstDash val="solid"/>
            <a:round/>
            <a:headEnd len="med" w="med" type="none"/>
            <a:tailEnd len="med" w="med" type="triangle"/>
          </a:ln>
        </p:spPr>
      </p:cxnSp>
      <p:cxnSp>
        <p:nvCxnSpPr>
          <p:cNvPr id="1866" name="Google Shape;1866;p50"/>
          <p:cNvCxnSpPr>
            <a:stCxn id="1827" idx="6"/>
            <a:endCxn id="1845"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1867" name="Google Shape;1867;p50"/>
          <p:cNvCxnSpPr>
            <a:stCxn id="1827" idx="5"/>
            <a:endCxn id="1846"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1868" name="Google Shape;1868;p50"/>
          <p:cNvCxnSpPr>
            <a:stCxn id="1852" idx="4"/>
            <a:endCxn id="1842"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1869" name="Google Shape;1869;p50"/>
          <p:cNvCxnSpPr>
            <a:stCxn id="1852" idx="5"/>
            <a:endCxn id="1844" idx="2"/>
          </p:cNvCxnSpPr>
          <p:nvPr/>
        </p:nvCxnSpPr>
        <p:spPr>
          <a:xfrm flipH="1" rot="10800000">
            <a:off x="1492026" y="2047502"/>
            <a:ext cx="1507800" cy="520800"/>
          </a:xfrm>
          <a:prstGeom prst="straightConnector1">
            <a:avLst/>
          </a:prstGeom>
          <a:noFill/>
          <a:ln cap="flat" cmpd="sng" w="9525">
            <a:solidFill>
              <a:srgbClr val="595959"/>
            </a:solidFill>
            <a:prstDash val="solid"/>
            <a:round/>
            <a:headEnd len="med" w="med" type="none"/>
            <a:tailEnd len="med" w="med" type="triangle"/>
          </a:ln>
        </p:spPr>
      </p:cxnSp>
      <p:cxnSp>
        <p:nvCxnSpPr>
          <p:cNvPr id="1870" name="Google Shape;1870;p50"/>
          <p:cNvCxnSpPr>
            <a:stCxn id="1852" idx="6"/>
            <a:endCxn id="1845"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1871" name="Google Shape;1871;p50"/>
          <p:cNvCxnSpPr>
            <a:stCxn id="1852" idx="5"/>
            <a:endCxn id="1846"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1872" name="Google Shape;1872;p50"/>
          <p:cNvCxnSpPr>
            <a:stCxn id="1853" idx="5"/>
            <a:endCxn id="1842"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1873" name="Google Shape;1873;p50"/>
          <p:cNvCxnSpPr>
            <a:stCxn id="1853" idx="6"/>
            <a:endCxn id="1844" idx="2"/>
          </p:cNvCxnSpPr>
          <p:nvPr/>
        </p:nvCxnSpPr>
        <p:spPr>
          <a:xfrm flipH="1" rot="10800000">
            <a:off x="1503668" y="2047506"/>
            <a:ext cx="1496100" cy="764100"/>
          </a:xfrm>
          <a:prstGeom prst="straightConnector1">
            <a:avLst/>
          </a:prstGeom>
          <a:noFill/>
          <a:ln cap="flat" cmpd="sng" w="9525">
            <a:solidFill>
              <a:srgbClr val="595959"/>
            </a:solidFill>
            <a:prstDash val="solid"/>
            <a:round/>
            <a:headEnd len="med" w="med" type="none"/>
            <a:tailEnd len="med" w="med" type="triangle"/>
          </a:ln>
        </p:spPr>
      </p:cxnSp>
      <p:cxnSp>
        <p:nvCxnSpPr>
          <p:cNvPr id="1874" name="Google Shape;1874;p50"/>
          <p:cNvCxnSpPr>
            <a:stCxn id="1853" idx="5"/>
            <a:endCxn id="1845"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1875" name="Google Shape;1875;p50"/>
          <p:cNvCxnSpPr>
            <a:stCxn id="1853" idx="5"/>
            <a:endCxn id="1846"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1876" name="Google Shape;1876;p50"/>
          <p:cNvCxnSpPr>
            <a:stCxn id="1854" idx="0"/>
            <a:endCxn id="1845"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1877" name="Google Shape;1877;p50"/>
          <p:cNvCxnSpPr>
            <a:stCxn id="1854" idx="5"/>
            <a:endCxn id="1844" idx="2"/>
          </p:cNvCxnSpPr>
          <p:nvPr/>
        </p:nvCxnSpPr>
        <p:spPr>
          <a:xfrm flipH="1" rot="10800000">
            <a:off x="1492026" y="2047276"/>
            <a:ext cx="1507800" cy="1056000"/>
          </a:xfrm>
          <a:prstGeom prst="straightConnector1">
            <a:avLst/>
          </a:prstGeom>
          <a:noFill/>
          <a:ln cap="flat" cmpd="sng" w="9525">
            <a:solidFill>
              <a:srgbClr val="595959"/>
            </a:solidFill>
            <a:prstDash val="solid"/>
            <a:round/>
            <a:headEnd len="med" w="med" type="none"/>
            <a:tailEnd len="med" w="med" type="triangle"/>
          </a:ln>
        </p:spPr>
      </p:cxnSp>
      <p:cxnSp>
        <p:nvCxnSpPr>
          <p:cNvPr id="1878" name="Google Shape;1878;p50"/>
          <p:cNvCxnSpPr>
            <a:stCxn id="1854" idx="6"/>
            <a:endCxn id="1845"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1879" name="Google Shape;1879;p50"/>
          <p:cNvCxnSpPr>
            <a:stCxn id="1854" idx="5"/>
            <a:endCxn id="1846"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1880" name="Google Shape;1880;p50"/>
          <p:cNvCxnSpPr>
            <a:stCxn id="1855" idx="5"/>
            <a:endCxn id="1842"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1881" name="Google Shape;1881;p50"/>
          <p:cNvCxnSpPr>
            <a:stCxn id="1855" idx="5"/>
            <a:endCxn id="1844" idx="2"/>
          </p:cNvCxnSpPr>
          <p:nvPr/>
        </p:nvCxnSpPr>
        <p:spPr>
          <a:xfrm flipH="1" rot="10800000">
            <a:off x="1492026" y="2047276"/>
            <a:ext cx="1507800" cy="1257900"/>
          </a:xfrm>
          <a:prstGeom prst="straightConnector1">
            <a:avLst/>
          </a:prstGeom>
          <a:noFill/>
          <a:ln cap="flat" cmpd="sng" w="9525">
            <a:solidFill>
              <a:srgbClr val="595959"/>
            </a:solidFill>
            <a:prstDash val="solid"/>
            <a:round/>
            <a:headEnd len="med" w="med" type="none"/>
            <a:tailEnd len="med" w="med" type="triangle"/>
          </a:ln>
        </p:spPr>
      </p:cxnSp>
      <p:cxnSp>
        <p:nvCxnSpPr>
          <p:cNvPr id="1882" name="Google Shape;1882;p50"/>
          <p:cNvCxnSpPr>
            <a:stCxn id="1855" idx="5"/>
            <a:endCxn id="1845"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1883" name="Google Shape;1883;p50"/>
          <p:cNvCxnSpPr>
            <a:stCxn id="1855" idx="5"/>
            <a:endCxn id="1846"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1884" name="Google Shape;1884;p50"/>
          <p:cNvCxnSpPr>
            <a:stCxn id="1842" idx="6"/>
            <a:endCxn id="1847"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885" name="Google Shape;1885;p50"/>
          <p:cNvCxnSpPr>
            <a:stCxn id="1842" idx="6"/>
            <a:endCxn id="1848"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1886" name="Google Shape;1886;p50"/>
          <p:cNvCxnSpPr>
            <a:stCxn id="1842" idx="6"/>
            <a:endCxn id="1849"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1887" name="Google Shape;1887;p50"/>
          <p:cNvCxnSpPr>
            <a:stCxn id="1844" idx="6"/>
            <a:endCxn id="1843" idx="2"/>
          </p:cNvCxnSpPr>
          <p:nvPr/>
        </p:nvCxnSpPr>
        <p:spPr>
          <a:xfrm flipH="1" rot="10800000">
            <a:off x="3592908" y="12362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888" name="Google Shape;1888;p50"/>
          <p:cNvCxnSpPr>
            <a:stCxn id="1844" idx="6"/>
            <a:endCxn id="1847" idx="2"/>
          </p:cNvCxnSpPr>
          <p:nvPr/>
        </p:nvCxnSpPr>
        <p:spPr>
          <a:xfrm>
            <a:off x="3592908" y="20474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889" name="Google Shape;1889;p50"/>
          <p:cNvCxnSpPr>
            <a:stCxn id="1844" idx="6"/>
            <a:endCxn id="1848" idx="2"/>
          </p:cNvCxnSpPr>
          <p:nvPr/>
        </p:nvCxnSpPr>
        <p:spPr>
          <a:xfrm>
            <a:off x="3592908" y="20474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1890" name="Google Shape;1890;p50"/>
          <p:cNvCxnSpPr>
            <a:stCxn id="1844" idx="6"/>
            <a:endCxn id="1849" idx="2"/>
          </p:cNvCxnSpPr>
          <p:nvPr/>
        </p:nvCxnSpPr>
        <p:spPr>
          <a:xfrm>
            <a:off x="3592908" y="20474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891" name="Google Shape;1891;p50"/>
          <p:cNvCxnSpPr>
            <a:stCxn id="1845" idx="6"/>
            <a:endCxn id="1843"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1892" name="Google Shape;1892;p50"/>
          <p:cNvCxnSpPr>
            <a:stCxn id="1845" idx="6"/>
            <a:endCxn id="1847"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1893" name="Google Shape;1893;p50"/>
          <p:cNvCxnSpPr>
            <a:stCxn id="1845" idx="6"/>
            <a:endCxn id="1848"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1894" name="Google Shape;1894;p50"/>
          <p:cNvCxnSpPr>
            <a:stCxn id="1845" idx="6"/>
            <a:endCxn id="1849"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1895" name="Google Shape;1895;p50"/>
          <p:cNvCxnSpPr>
            <a:endCxn id="1843"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1896" name="Google Shape;1896;p50"/>
          <p:cNvCxnSpPr>
            <a:stCxn id="1846" idx="6"/>
            <a:endCxn id="1847"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897" name="Google Shape;1897;p50"/>
          <p:cNvCxnSpPr>
            <a:stCxn id="1846" idx="6"/>
            <a:endCxn id="1848"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1898" name="Google Shape;1898;p50"/>
          <p:cNvCxnSpPr>
            <a:stCxn id="1846" idx="6"/>
            <a:endCxn id="1849"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1899" name="Google Shape;1899;p50"/>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900" name="Google Shape;1900;p50"/>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901" name="Google Shape;1901;p50"/>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1902" name="Google Shape;1902;p50"/>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1903" name="Google Shape;1903;p50"/>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904" name="Google Shape;1904;p50"/>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905" name="Google Shape;1905;p50"/>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1906" name="Google Shape;1906;p50"/>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907" name="Google Shape;1907;p50"/>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1908" name="Google Shape;1908;p50"/>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1909" name="Google Shape;1909;p50"/>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1910" name="Google Shape;1910;p50"/>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1911" name="Google Shape;1911;p50"/>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1912" name="Google Shape;1912;p50"/>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913" name="Google Shape;1913;p50"/>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1914" name="Google Shape;1914;p50"/>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1915" name="Google Shape;1915;p50"/>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1916" name="Google Shape;1916;p50"/>
          <p:cNvCxnSpPr>
            <a:stCxn id="1850" idx="6"/>
            <a:endCxn id="1828"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1917" name="Google Shape;1917;p50"/>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1918" name="Google Shape;1918;p50"/>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1919" name="Google Shape;1919;p50"/>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51"/>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1925" name="Google Shape;1925;p51"/>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1926" name="Google Shape;1926;p51"/>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1927" name="Google Shape;1927;p51"/>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1928" name="Google Shape;1928;p51"/>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1"/>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1"/>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1"/>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1932" name="Google Shape;1932;p51"/>
          <p:cNvCxnSpPr>
            <a:stCxn id="1931" idx="6"/>
            <a:endCxn id="1933"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1934" name="Google Shape;1934;p51"/>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1935" name="Google Shape;1935;p51"/>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1936" name="Google Shape;1936;p51"/>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1"/>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1938" name="Google Shape;1938;p51"/>
          <p:cNvCxnSpPr>
            <a:stCxn id="1939" idx="6"/>
            <a:endCxn id="1931"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1940" name="Google Shape;1940;p51"/>
          <p:cNvCxnSpPr>
            <a:stCxn id="1941" idx="6"/>
            <a:endCxn id="1931"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1942" name="Google Shape;1942;p51"/>
          <p:cNvCxnSpPr>
            <a:stCxn id="1943" idx="6"/>
            <a:endCxn id="1931"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1944" name="Google Shape;1944;p51"/>
          <p:cNvCxnSpPr>
            <a:stCxn id="1945" idx="6"/>
            <a:endCxn id="1946"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1933" name="Google Shape;1933;p51"/>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1945" name="Google Shape;1945;p51"/>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aseline="30000" lang="en" sz="1100"/>
              <a:t>[1</a:t>
            </a:r>
            <a:r>
              <a:rPr lang="en" sz="1100">
                <a:solidFill>
                  <a:srgbClr val="000000"/>
                </a:solidFill>
              </a:rPr>
              <a:t>a</a:t>
            </a:r>
            <a:r>
              <a:rPr baseline="30000" lang="en" sz="1100">
                <a:solidFill>
                  <a:srgbClr val="000000"/>
                </a:solidFill>
              </a:rPr>
              <a:t>]</a:t>
            </a:r>
            <a:r>
              <a:rPr baseline="-25000" lang="en" sz="1100">
                <a:solidFill>
                  <a:srgbClr val="000000"/>
                </a:solidFill>
              </a:rPr>
              <a:t>1</a:t>
            </a:r>
            <a:endParaRPr baseline="-25000" sz="1200"/>
          </a:p>
        </p:txBody>
      </p:sp>
      <p:sp>
        <p:nvSpPr>
          <p:cNvPr id="1947" name="Google Shape;1947;p51"/>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2</a:t>
            </a:r>
            <a:endParaRPr sz="1600">
              <a:solidFill>
                <a:srgbClr val="000000"/>
              </a:solidFill>
            </a:endParaRPr>
          </a:p>
        </p:txBody>
      </p:sp>
      <p:sp>
        <p:nvSpPr>
          <p:cNvPr id="1948" name="Google Shape;1948;p51"/>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3</a:t>
            </a:r>
            <a:endParaRPr sz="1600">
              <a:solidFill>
                <a:srgbClr val="000000"/>
              </a:solidFill>
            </a:endParaRPr>
          </a:p>
        </p:txBody>
      </p:sp>
      <p:sp>
        <p:nvSpPr>
          <p:cNvPr id="1949" name="Google Shape;1949;p51"/>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1946" name="Google Shape;1946;p51"/>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1950" name="Google Shape;1950;p51"/>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1951" name="Google Shape;1951;p51"/>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1952" name="Google Shape;1952;p51"/>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1943" name="Google Shape;1943;p51"/>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1941" name="Google Shape;1941;p51"/>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1953" name="Google Shape;1953;p51"/>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1939" name="Google Shape;1939;p51"/>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1954" name="Google Shape;1954;p51"/>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1955" name="Google Shape;1955;p51"/>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1"/>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1"/>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1"/>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9" name="Google Shape;1959;p51"/>
          <p:cNvCxnSpPr>
            <a:endCxn id="1945"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1960" name="Google Shape;1960;p51"/>
          <p:cNvCxnSpPr>
            <a:stCxn id="1928" idx="5"/>
            <a:endCxn id="1947" idx="2"/>
          </p:cNvCxnSpPr>
          <p:nvPr/>
        </p:nvCxnSpPr>
        <p:spPr>
          <a:xfrm>
            <a:off x="1492026" y="1765827"/>
            <a:ext cx="1507800" cy="281700"/>
          </a:xfrm>
          <a:prstGeom prst="straightConnector1">
            <a:avLst/>
          </a:prstGeom>
          <a:noFill/>
          <a:ln cap="flat" cmpd="sng" w="9525">
            <a:solidFill>
              <a:srgbClr val="595959"/>
            </a:solidFill>
            <a:prstDash val="solid"/>
            <a:round/>
            <a:headEnd len="med" w="med" type="none"/>
            <a:tailEnd len="med" w="med" type="triangle"/>
          </a:ln>
        </p:spPr>
      </p:cxnSp>
      <p:cxnSp>
        <p:nvCxnSpPr>
          <p:cNvPr id="1961" name="Google Shape;1961;p51"/>
          <p:cNvCxnSpPr>
            <a:stCxn id="1928" idx="5"/>
            <a:endCxn id="1948"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1962" name="Google Shape;1962;p51"/>
          <p:cNvCxnSpPr>
            <a:stCxn id="1928" idx="5"/>
            <a:endCxn id="1949"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1963" name="Google Shape;1963;p51"/>
          <p:cNvCxnSpPr>
            <a:stCxn id="1929" idx="5"/>
            <a:endCxn id="1945"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1964" name="Google Shape;1964;p51"/>
          <p:cNvCxnSpPr>
            <a:stCxn id="1929" idx="5"/>
            <a:endCxn id="1948"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1965" name="Google Shape;1965;p51"/>
          <p:cNvCxnSpPr>
            <a:stCxn id="1929" idx="6"/>
            <a:endCxn id="1947" idx="2"/>
          </p:cNvCxnSpPr>
          <p:nvPr/>
        </p:nvCxnSpPr>
        <p:spPr>
          <a:xfrm>
            <a:off x="1503668" y="2009131"/>
            <a:ext cx="1496100" cy="38400"/>
          </a:xfrm>
          <a:prstGeom prst="straightConnector1">
            <a:avLst/>
          </a:prstGeom>
          <a:noFill/>
          <a:ln cap="flat" cmpd="sng" w="9525">
            <a:solidFill>
              <a:srgbClr val="595959"/>
            </a:solidFill>
            <a:prstDash val="solid"/>
            <a:round/>
            <a:headEnd len="med" w="med" type="none"/>
            <a:tailEnd len="med" w="med" type="triangle"/>
          </a:ln>
        </p:spPr>
      </p:cxnSp>
      <p:cxnSp>
        <p:nvCxnSpPr>
          <p:cNvPr id="1966" name="Google Shape;1966;p51"/>
          <p:cNvCxnSpPr>
            <a:stCxn id="1929" idx="6"/>
            <a:endCxn id="1949"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1967" name="Google Shape;1967;p51"/>
          <p:cNvCxnSpPr>
            <a:stCxn id="1930" idx="4"/>
            <a:endCxn id="1945"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1968" name="Google Shape;1968;p51"/>
          <p:cNvCxnSpPr>
            <a:stCxn id="1930" idx="6"/>
            <a:endCxn id="1947" idx="2"/>
          </p:cNvCxnSpPr>
          <p:nvPr/>
        </p:nvCxnSpPr>
        <p:spPr>
          <a:xfrm flipH="1" rot="10800000">
            <a:off x="1503668" y="2047418"/>
            <a:ext cx="1496100" cy="229200"/>
          </a:xfrm>
          <a:prstGeom prst="straightConnector1">
            <a:avLst/>
          </a:prstGeom>
          <a:noFill/>
          <a:ln cap="flat" cmpd="sng" w="9525">
            <a:solidFill>
              <a:srgbClr val="595959"/>
            </a:solidFill>
            <a:prstDash val="solid"/>
            <a:round/>
            <a:headEnd len="med" w="med" type="none"/>
            <a:tailEnd len="med" w="med" type="triangle"/>
          </a:ln>
        </p:spPr>
      </p:cxnSp>
      <p:cxnSp>
        <p:nvCxnSpPr>
          <p:cNvPr id="1969" name="Google Shape;1969;p51"/>
          <p:cNvCxnSpPr>
            <a:stCxn id="1930" idx="6"/>
            <a:endCxn id="1948"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1970" name="Google Shape;1970;p51"/>
          <p:cNvCxnSpPr>
            <a:stCxn id="1930" idx="5"/>
            <a:endCxn id="1949"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1971" name="Google Shape;1971;p51"/>
          <p:cNvCxnSpPr>
            <a:stCxn id="1955" idx="4"/>
            <a:endCxn id="1945"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1972" name="Google Shape;1972;p51"/>
          <p:cNvCxnSpPr>
            <a:stCxn id="1955" idx="5"/>
            <a:endCxn id="1947" idx="2"/>
          </p:cNvCxnSpPr>
          <p:nvPr/>
        </p:nvCxnSpPr>
        <p:spPr>
          <a:xfrm flipH="1" rot="10800000">
            <a:off x="1492026" y="2047502"/>
            <a:ext cx="1507800" cy="520800"/>
          </a:xfrm>
          <a:prstGeom prst="straightConnector1">
            <a:avLst/>
          </a:prstGeom>
          <a:noFill/>
          <a:ln cap="flat" cmpd="sng" w="9525">
            <a:solidFill>
              <a:srgbClr val="595959"/>
            </a:solidFill>
            <a:prstDash val="solid"/>
            <a:round/>
            <a:headEnd len="med" w="med" type="none"/>
            <a:tailEnd len="med" w="med" type="triangle"/>
          </a:ln>
        </p:spPr>
      </p:cxnSp>
      <p:cxnSp>
        <p:nvCxnSpPr>
          <p:cNvPr id="1973" name="Google Shape;1973;p51"/>
          <p:cNvCxnSpPr>
            <a:stCxn id="1955" idx="6"/>
            <a:endCxn id="1948"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1974" name="Google Shape;1974;p51"/>
          <p:cNvCxnSpPr>
            <a:stCxn id="1955" idx="5"/>
            <a:endCxn id="1949"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1975" name="Google Shape;1975;p51"/>
          <p:cNvCxnSpPr>
            <a:stCxn id="1956" idx="5"/>
            <a:endCxn id="1945"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1976" name="Google Shape;1976;p51"/>
          <p:cNvCxnSpPr>
            <a:stCxn id="1956" idx="6"/>
            <a:endCxn id="1947" idx="2"/>
          </p:cNvCxnSpPr>
          <p:nvPr/>
        </p:nvCxnSpPr>
        <p:spPr>
          <a:xfrm flipH="1" rot="10800000">
            <a:off x="1503668" y="2047506"/>
            <a:ext cx="1496100" cy="764100"/>
          </a:xfrm>
          <a:prstGeom prst="straightConnector1">
            <a:avLst/>
          </a:prstGeom>
          <a:noFill/>
          <a:ln cap="flat" cmpd="sng" w="9525">
            <a:solidFill>
              <a:srgbClr val="595959"/>
            </a:solidFill>
            <a:prstDash val="solid"/>
            <a:round/>
            <a:headEnd len="med" w="med" type="none"/>
            <a:tailEnd len="med" w="med" type="triangle"/>
          </a:ln>
        </p:spPr>
      </p:cxnSp>
      <p:cxnSp>
        <p:nvCxnSpPr>
          <p:cNvPr id="1977" name="Google Shape;1977;p51"/>
          <p:cNvCxnSpPr>
            <a:stCxn id="1956" idx="5"/>
            <a:endCxn id="1948"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1978" name="Google Shape;1978;p51"/>
          <p:cNvCxnSpPr>
            <a:stCxn id="1956" idx="5"/>
            <a:endCxn id="1949"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1979" name="Google Shape;1979;p51"/>
          <p:cNvCxnSpPr>
            <a:stCxn id="1957" idx="0"/>
            <a:endCxn id="1948"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1980" name="Google Shape;1980;p51"/>
          <p:cNvCxnSpPr>
            <a:stCxn id="1957" idx="5"/>
            <a:endCxn id="1947" idx="2"/>
          </p:cNvCxnSpPr>
          <p:nvPr/>
        </p:nvCxnSpPr>
        <p:spPr>
          <a:xfrm flipH="1" rot="10800000">
            <a:off x="1492026" y="2047276"/>
            <a:ext cx="1507800" cy="1056000"/>
          </a:xfrm>
          <a:prstGeom prst="straightConnector1">
            <a:avLst/>
          </a:prstGeom>
          <a:noFill/>
          <a:ln cap="flat" cmpd="sng" w="9525">
            <a:solidFill>
              <a:srgbClr val="595959"/>
            </a:solidFill>
            <a:prstDash val="solid"/>
            <a:round/>
            <a:headEnd len="med" w="med" type="none"/>
            <a:tailEnd len="med" w="med" type="triangle"/>
          </a:ln>
        </p:spPr>
      </p:cxnSp>
      <p:cxnSp>
        <p:nvCxnSpPr>
          <p:cNvPr id="1981" name="Google Shape;1981;p51"/>
          <p:cNvCxnSpPr>
            <a:stCxn id="1957" idx="6"/>
            <a:endCxn id="1948"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1982" name="Google Shape;1982;p51"/>
          <p:cNvCxnSpPr>
            <a:stCxn id="1957" idx="5"/>
            <a:endCxn id="1949"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1983" name="Google Shape;1983;p51"/>
          <p:cNvCxnSpPr>
            <a:stCxn id="1958" idx="5"/>
            <a:endCxn id="1945"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1984" name="Google Shape;1984;p51"/>
          <p:cNvCxnSpPr>
            <a:stCxn id="1958" idx="5"/>
            <a:endCxn id="1947" idx="2"/>
          </p:cNvCxnSpPr>
          <p:nvPr/>
        </p:nvCxnSpPr>
        <p:spPr>
          <a:xfrm flipH="1" rot="10800000">
            <a:off x="1492026" y="2047276"/>
            <a:ext cx="1507800" cy="1257900"/>
          </a:xfrm>
          <a:prstGeom prst="straightConnector1">
            <a:avLst/>
          </a:prstGeom>
          <a:noFill/>
          <a:ln cap="flat" cmpd="sng" w="9525">
            <a:solidFill>
              <a:srgbClr val="595959"/>
            </a:solidFill>
            <a:prstDash val="solid"/>
            <a:round/>
            <a:headEnd len="med" w="med" type="none"/>
            <a:tailEnd len="med" w="med" type="triangle"/>
          </a:ln>
        </p:spPr>
      </p:cxnSp>
      <p:cxnSp>
        <p:nvCxnSpPr>
          <p:cNvPr id="1985" name="Google Shape;1985;p51"/>
          <p:cNvCxnSpPr>
            <a:stCxn id="1958" idx="5"/>
            <a:endCxn id="1948"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1986" name="Google Shape;1986;p51"/>
          <p:cNvCxnSpPr>
            <a:stCxn id="1958" idx="5"/>
            <a:endCxn id="1949"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1987" name="Google Shape;1987;p51"/>
          <p:cNvCxnSpPr>
            <a:stCxn id="1945" idx="6"/>
            <a:endCxn id="1950"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988" name="Google Shape;1988;p51"/>
          <p:cNvCxnSpPr>
            <a:stCxn id="1945" idx="6"/>
            <a:endCxn id="1951"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1989" name="Google Shape;1989;p51"/>
          <p:cNvCxnSpPr>
            <a:stCxn id="1945" idx="6"/>
            <a:endCxn id="1952"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1990" name="Google Shape;1990;p51"/>
          <p:cNvCxnSpPr>
            <a:stCxn id="1947" idx="6"/>
            <a:endCxn id="1946" idx="2"/>
          </p:cNvCxnSpPr>
          <p:nvPr/>
        </p:nvCxnSpPr>
        <p:spPr>
          <a:xfrm flipH="1" rot="10800000">
            <a:off x="3592908" y="12362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991" name="Google Shape;1991;p51"/>
          <p:cNvCxnSpPr>
            <a:stCxn id="1947" idx="6"/>
            <a:endCxn id="1950" idx="2"/>
          </p:cNvCxnSpPr>
          <p:nvPr/>
        </p:nvCxnSpPr>
        <p:spPr>
          <a:xfrm>
            <a:off x="3592908" y="20474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992" name="Google Shape;1992;p51"/>
          <p:cNvCxnSpPr>
            <a:stCxn id="1947" idx="6"/>
            <a:endCxn id="1951" idx="2"/>
          </p:cNvCxnSpPr>
          <p:nvPr/>
        </p:nvCxnSpPr>
        <p:spPr>
          <a:xfrm>
            <a:off x="3592908" y="20474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1993" name="Google Shape;1993;p51"/>
          <p:cNvCxnSpPr>
            <a:stCxn id="1947" idx="6"/>
            <a:endCxn id="1952" idx="2"/>
          </p:cNvCxnSpPr>
          <p:nvPr/>
        </p:nvCxnSpPr>
        <p:spPr>
          <a:xfrm>
            <a:off x="3592908" y="20474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994" name="Google Shape;1994;p51"/>
          <p:cNvCxnSpPr>
            <a:stCxn id="1948" idx="6"/>
            <a:endCxn id="1946"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1995" name="Google Shape;1995;p51"/>
          <p:cNvCxnSpPr>
            <a:stCxn id="1948" idx="6"/>
            <a:endCxn id="1950"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1996" name="Google Shape;1996;p51"/>
          <p:cNvCxnSpPr>
            <a:stCxn id="1948" idx="6"/>
            <a:endCxn id="1951"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1997" name="Google Shape;1997;p51"/>
          <p:cNvCxnSpPr>
            <a:stCxn id="1948" idx="6"/>
            <a:endCxn id="1952"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1998" name="Google Shape;1998;p51"/>
          <p:cNvCxnSpPr>
            <a:endCxn id="1946"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1999" name="Google Shape;1999;p51"/>
          <p:cNvCxnSpPr>
            <a:stCxn id="1949" idx="6"/>
            <a:endCxn id="1950"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2000" name="Google Shape;2000;p51"/>
          <p:cNvCxnSpPr>
            <a:stCxn id="1949" idx="6"/>
            <a:endCxn id="1951"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2001" name="Google Shape;2001;p51"/>
          <p:cNvCxnSpPr>
            <a:stCxn id="1949" idx="6"/>
            <a:endCxn id="1952"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2002" name="Google Shape;2002;p51"/>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2003" name="Google Shape;2003;p51"/>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2004" name="Google Shape;2004;p51"/>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2005" name="Google Shape;2005;p51"/>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2006" name="Google Shape;2006;p51"/>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2007" name="Google Shape;2007;p51"/>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2008" name="Google Shape;2008;p51"/>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2009" name="Google Shape;2009;p51"/>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2010" name="Google Shape;2010;p51"/>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2011" name="Google Shape;2011;p51"/>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2012" name="Google Shape;2012;p51"/>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2013" name="Google Shape;2013;p51"/>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2014" name="Google Shape;2014;p51"/>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2015" name="Google Shape;2015;p51"/>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2016" name="Google Shape;2016;p51"/>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2017" name="Google Shape;2017;p51"/>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2018" name="Google Shape;2018;p51"/>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2019" name="Google Shape;2019;p51"/>
          <p:cNvCxnSpPr>
            <a:stCxn id="1953" idx="6"/>
            <a:endCxn id="1931"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2020" name="Google Shape;2020;p51"/>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2021" name="Google Shape;2021;p51"/>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2022" name="Google Shape;2022;p51"/>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fmla="val 16667" name="adj"/>
            </a:avLst>
          </a:prstGeom>
          <a:gradFill>
            <a:gsLst>
              <a:gs pos="0">
                <a:srgbClr val="69D4F4">
                  <a:alpha val="26274"/>
                </a:srgbClr>
              </a:gs>
              <a:gs pos="100000">
                <a:srgbClr val="9F39D5">
                  <a:alpha val="16862"/>
                </a:srgbClr>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 name="Google Shape;79;p16"/>
          <p:cNvCxnSpPr/>
          <p:nvPr/>
        </p:nvCxnSpPr>
        <p:spPr>
          <a:xfrm flipH="1">
            <a:off x="27179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0" name="Google Shape;80;p16"/>
          <p:cNvCxnSpPr/>
          <p:nvPr/>
        </p:nvCxnSpPr>
        <p:spPr>
          <a:xfrm flipH="1">
            <a:off x="345880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1" name="Google Shape;81;p16"/>
          <p:cNvCxnSpPr/>
          <p:nvPr/>
        </p:nvCxnSpPr>
        <p:spPr>
          <a:xfrm flipH="1">
            <a:off x="419967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2" name="Google Shape;82;p16"/>
          <p:cNvCxnSpPr/>
          <p:nvPr/>
        </p:nvCxnSpPr>
        <p:spPr>
          <a:xfrm flipH="1">
            <a:off x="494055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3" name="Google Shape;83;p16"/>
          <p:cNvCxnSpPr/>
          <p:nvPr/>
        </p:nvCxnSpPr>
        <p:spPr>
          <a:xfrm flipH="1">
            <a:off x="56814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4" name="Google Shape;84;p16"/>
          <p:cNvCxnSpPr/>
          <p:nvPr/>
        </p:nvCxnSpPr>
        <p:spPr>
          <a:xfrm flipH="1">
            <a:off x="6422300" y="2191463"/>
            <a:ext cx="7500" cy="7644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26" name="Shape 2026"/>
        <p:cNvGrpSpPr/>
        <p:nvPr/>
      </p:nvGrpSpPr>
      <p:grpSpPr>
        <a:xfrm>
          <a:off x="0" y="0"/>
          <a:ext cx="0" cy="0"/>
          <a:chOff x="0" y="0"/>
          <a:chExt cx="0" cy="0"/>
        </a:xfrm>
      </p:grpSpPr>
      <p:sp>
        <p:nvSpPr>
          <p:cNvPr id="2027" name="Google Shape;2027;p52"/>
          <p:cNvSpPr txBox="1"/>
          <p:nvPr/>
        </p:nvSpPr>
        <p:spPr>
          <a:xfrm>
            <a:off x="499792" y="927225"/>
            <a:ext cx="1398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2028" name="Google Shape;2028;p52"/>
          <p:cNvSpPr txBox="1"/>
          <p:nvPr/>
        </p:nvSpPr>
        <p:spPr>
          <a:xfrm>
            <a:off x="3962851" y="316125"/>
            <a:ext cx="1353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2029" name="Google Shape;2029;p52"/>
          <p:cNvSpPr txBox="1"/>
          <p:nvPr/>
        </p:nvSpPr>
        <p:spPr>
          <a:xfrm>
            <a:off x="6935622" y="927225"/>
            <a:ext cx="12192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2030" name="Google Shape;2030;p52"/>
          <p:cNvSpPr txBox="1"/>
          <p:nvPr/>
        </p:nvSpPr>
        <p:spPr>
          <a:xfrm>
            <a:off x="1007628"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X = A</a:t>
            </a:r>
            <a:r>
              <a:rPr baseline="30000" lang="en">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2031" name="Google Shape;2031;p52"/>
          <p:cNvSpPr/>
          <p:nvPr/>
        </p:nvSpPr>
        <p:spPr>
          <a:xfrm>
            <a:off x="1424168" y="170744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2"/>
          <p:cNvSpPr/>
          <p:nvPr/>
        </p:nvSpPr>
        <p:spPr>
          <a:xfrm>
            <a:off x="1424168" y="197493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2"/>
          <p:cNvSpPr/>
          <p:nvPr/>
        </p:nvSpPr>
        <p:spPr>
          <a:xfrm>
            <a:off x="1424168" y="2242418"/>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2"/>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cap="flat" cmpd="sng" w="1905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F4CCCC"/>
                </a:solidFill>
              </a:rPr>
              <a:t>a</a:t>
            </a:r>
            <a:r>
              <a:rPr baseline="30000" lang="en" sz="1100">
                <a:solidFill>
                  <a:srgbClr val="F4CCCC"/>
                </a:solidFill>
              </a:rPr>
              <a:t>[4]</a:t>
            </a:r>
            <a:endParaRPr sz="1600">
              <a:solidFill>
                <a:srgbClr val="F4CCCC"/>
              </a:solidFill>
            </a:endParaRPr>
          </a:p>
        </p:txBody>
      </p:sp>
      <p:cxnSp>
        <p:nvCxnSpPr>
          <p:cNvPr id="2035" name="Google Shape;2035;p52"/>
          <p:cNvCxnSpPr>
            <a:stCxn id="2034" idx="6"/>
            <a:endCxn id="2036" idx="1"/>
          </p:cNvCxnSpPr>
          <p:nvPr/>
        </p:nvCxnSpPr>
        <p:spPr>
          <a:xfrm flipH="1" rot="10800000">
            <a:off x="7814622" y="2398276"/>
            <a:ext cx="435900" cy="13500"/>
          </a:xfrm>
          <a:prstGeom prst="straightConnector1">
            <a:avLst/>
          </a:prstGeom>
          <a:noFill/>
          <a:ln cap="flat" cmpd="sng" w="19050">
            <a:solidFill>
              <a:srgbClr val="FFFFFF"/>
            </a:solidFill>
            <a:prstDash val="solid"/>
            <a:round/>
            <a:headEnd len="med" w="med" type="none"/>
            <a:tailEnd len="med" w="med" type="triangle"/>
          </a:ln>
        </p:spPr>
      </p:cxnSp>
      <p:sp>
        <p:nvSpPr>
          <p:cNvPr id="2037" name="Google Shape;2037;p52"/>
          <p:cNvSpPr txBox="1"/>
          <p:nvPr/>
        </p:nvSpPr>
        <p:spPr>
          <a:xfrm>
            <a:off x="28400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2038" name="Google Shape;2038;p52"/>
          <p:cNvSpPr txBox="1"/>
          <p:nvPr/>
        </p:nvSpPr>
        <p:spPr>
          <a:xfrm>
            <a:off x="55266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2039" name="Google Shape;2039;p52"/>
          <p:cNvSpPr/>
          <p:nvPr/>
        </p:nvSpPr>
        <p:spPr>
          <a:xfrm>
            <a:off x="1025558" y="1495876"/>
            <a:ext cx="347100" cy="1971000"/>
          </a:xfrm>
          <a:prstGeom prst="leftBracket">
            <a:avLst>
              <a:gd fmla="val 8333"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2"/>
          <p:cNvSpPr txBox="1"/>
          <p:nvPr/>
        </p:nvSpPr>
        <p:spPr>
          <a:xfrm>
            <a:off x="441325" y="22932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Consolas"/>
                <a:ea typeface="Consolas"/>
                <a:cs typeface="Consolas"/>
                <a:sym typeface="Consolas"/>
              </a:rPr>
              <a:t>X</a:t>
            </a:r>
            <a:endParaRPr b="1" sz="1200">
              <a:solidFill>
                <a:srgbClr val="FFFFFF"/>
              </a:solidFill>
              <a:latin typeface="Consolas"/>
              <a:ea typeface="Consolas"/>
              <a:cs typeface="Consolas"/>
              <a:sym typeface="Consolas"/>
            </a:endParaRPr>
          </a:p>
        </p:txBody>
      </p:sp>
      <p:cxnSp>
        <p:nvCxnSpPr>
          <p:cNvPr id="2041" name="Google Shape;2041;p52"/>
          <p:cNvCxnSpPr>
            <a:stCxn id="2042" idx="6"/>
            <a:endCxn id="2034" idx="2"/>
          </p:cNvCxnSpPr>
          <p:nvPr/>
        </p:nvCxnSpPr>
        <p:spPr>
          <a:xfrm flipH="1" rot="10800000">
            <a:off x="6280008" y="2411784"/>
            <a:ext cx="995700" cy="1590600"/>
          </a:xfrm>
          <a:prstGeom prst="straightConnector1">
            <a:avLst/>
          </a:prstGeom>
          <a:noFill/>
          <a:ln cap="flat" cmpd="sng" w="9525">
            <a:solidFill>
              <a:srgbClr val="FFFFFF"/>
            </a:solidFill>
            <a:prstDash val="solid"/>
            <a:round/>
            <a:headEnd len="med" w="med" type="none"/>
            <a:tailEnd len="med" w="med" type="triangle"/>
          </a:ln>
        </p:spPr>
      </p:cxnSp>
      <p:cxnSp>
        <p:nvCxnSpPr>
          <p:cNvPr id="2043" name="Google Shape;2043;p52"/>
          <p:cNvCxnSpPr>
            <a:stCxn id="2044" idx="6"/>
            <a:endCxn id="2034" idx="2"/>
          </p:cNvCxnSpPr>
          <p:nvPr/>
        </p:nvCxnSpPr>
        <p:spPr>
          <a:xfrm>
            <a:off x="6280008" y="2010363"/>
            <a:ext cx="995700" cy="401400"/>
          </a:xfrm>
          <a:prstGeom prst="straightConnector1">
            <a:avLst/>
          </a:prstGeom>
          <a:noFill/>
          <a:ln cap="flat" cmpd="sng" w="9525">
            <a:solidFill>
              <a:srgbClr val="FFFFFF"/>
            </a:solidFill>
            <a:prstDash val="solid"/>
            <a:round/>
            <a:headEnd len="med" w="med" type="none"/>
            <a:tailEnd len="med" w="med" type="triangle"/>
          </a:ln>
        </p:spPr>
      </p:cxnSp>
      <p:cxnSp>
        <p:nvCxnSpPr>
          <p:cNvPr id="2045" name="Google Shape;2045;p52"/>
          <p:cNvCxnSpPr>
            <a:stCxn id="2046" idx="6"/>
            <a:endCxn id="2034" idx="2"/>
          </p:cNvCxnSpPr>
          <p:nvPr/>
        </p:nvCxnSpPr>
        <p:spPr>
          <a:xfrm>
            <a:off x="6280008" y="1236091"/>
            <a:ext cx="995700" cy="1175700"/>
          </a:xfrm>
          <a:prstGeom prst="straightConnector1">
            <a:avLst/>
          </a:prstGeom>
          <a:noFill/>
          <a:ln cap="flat" cmpd="sng" w="9525">
            <a:solidFill>
              <a:srgbClr val="FFFFFF"/>
            </a:solidFill>
            <a:prstDash val="solid"/>
            <a:round/>
            <a:headEnd len="med" w="med" type="none"/>
            <a:tailEnd len="med" w="med" type="triangle"/>
          </a:ln>
        </p:spPr>
      </p:cxnSp>
      <p:cxnSp>
        <p:nvCxnSpPr>
          <p:cNvPr id="2047" name="Google Shape;2047;p52"/>
          <p:cNvCxnSpPr>
            <a:stCxn id="2048" idx="6"/>
            <a:endCxn id="2049" idx="2"/>
          </p:cNvCxnSpPr>
          <p:nvPr/>
        </p:nvCxnSpPr>
        <p:spPr>
          <a:xfrm>
            <a:off x="3592908" y="1236091"/>
            <a:ext cx="750300" cy="0"/>
          </a:xfrm>
          <a:prstGeom prst="straightConnector1">
            <a:avLst/>
          </a:prstGeom>
          <a:noFill/>
          <a:ln cap="flat" cmpd="sng" w="9525">
            <a:solidFill>
              <a:schemeClr val="lt2"/>
            </a:solidFill>
            <a:prstDash val="solid"/>
            <a:round/>
            <a:headEnd len="med" w="med" type="none"/>
            <a:tailEnd len="med" w="med" type="triangle"/>
          </a:ln>
        </p:spPr>
      </p:cxnSp>
      <p:sp>
        <p:nvSpPr>
          <p:cNvPr id="2036" name="Google Shape;2036;p52"/>
          <p:cNvSpPr txBox="1"/>
          <p:nvPr/>
        </p:nvSpPr>
        <p:spPr>
          <a:xfrm>
            <a:off x="8250575" y="22101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rgbClr val="FFFFFF"/>
                </a:solidFill>
                <a:latin typeface="Consolas"/>
                <a:ea typeface="Consolas"/>
                <a:cs typeface="Consolas"/>
                <a:sym typeface="Consolas"/>
              </a:rPr>
              <a:t>Ŷ</a:t>
            </a:r>
            <a:endParaRPr b="1" sz="1200">
              <a:solidFill>
                <a:srgbClr val="FFFFFF"/>
              </a:solidFill>
              <a:latin typeface="Consolas"/>
              <a:ea typeface="Consolas"/>
              <a:cs typeface="Consolas"/>
              <a:sym typeface="Consolas"/>
            </a:endParaRPr>
          </a:p>
        </p:txBody>
      </p:sp>
      <p:sp>
        <p:nvSpPr>
          <p:cNvPr id="2048" name="Google Shape;2048;p52"/>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1</a:t>
            </a:r>
            <a:endParaRPr baseline="-25000" sz="1200">
              <a:solidFill>
                <a:srgbClr val="D9EAD3"/>
              </a:solidFill>
            </a:endParaRPr>
          </a:p>
        </p:txBody>
      </p:sp>
      <p:sp>
        <p:nvSpPr>
          <p:cNvPr id="2050" name="Google Shape;2050;p52"/>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2</a:t>
            </a:r>
            <a:endParaRPr sz="1600">
              <a:solidFill>
                <a:srgbClr val="D9EAD3"/>
              </a:solidFill>
            </a:endParaRPr>
          </a:p>
        </p:txBody>
      </p:sp>
      <p:sp>
        <p:nvSpPr>
          <p:cNvPr id="2051" name="Google Shape;2051;p52"/>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3</a:t>
            </a:r>
            <a:endParaRPr sz="1600">
              <a:solidFill>
                <a:srgbClr val="D9EAD3"/>
              </a:solidFill>
            </a:endParaRPr>
          </a:p>
        </p:txBody>
      </p:sp>
      <p:sp>
        <p:nvSpPr>
          <p:cNvPr id="2052" name="Google Shape;2052;p52"/>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n</a:t>
            </a:r>
            <a:endParaRPr sz="1100">
              <a:solidFill>
                <a:srgbClr val="D9EAD3"/>
              </a:solidFill>
            </a:endParaRPr>
          </a:p>
        </p:txBody>
      </p:sp>
      <p:sp>
        <p:nvSpPr>
          <p:cNvPr id="2049" name="Google Shape;2049;p52"/>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1</a:t>
            </a:r>
            <a:endParaRPr baseline="-25000" sz="1200">
              <a:solidFill>
                <a:srgbClr val="D9EAD3"/>
              </a:solidFill>
            </a:endParaRPr>
          </a:p>
        </p:txBody>
      </p:sp>
      <p:sp>
        <p:nvSpPr>
          <p:cNvPr id="2053" name="Google Shape;2053;p52"/>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2</a:t>
            </a:r>
            <a:endParaRPr sz="1600">
              <a:solidFill>
                <a:srgbClr val="D9EAD3"/>
              </a:solidFill>
            </a:endParaRPr>
          </a:p>
        </p:txBody>
      </p:sp>
      <p:sp>
        <p:nvSpPr>
          <p:cNvPr id="2054" name="Google Shape;2054;p52"/>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3</a:t>
            </a:r>
            <a:endParaRPr sz="1600">
              <a:solidFill>
                <a:srgbClr val="D9EAD3"/>
              </a:solidFill>
            </a:endParaRPr>
          </a:p>
        </p:txBody>
      </p:sp>
      <p:sp>
        <p:nvSpPr>
          <p:cNvPr id="2055" name="Google Shape;2055;p52"/>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n</a:t>
            </a:r>
            <a:endParaRPr sz="1600">
              <a:solidFill>
                <a:srgbClr val="D9EAD3"/>
              </a:solidFill>
            </a:endParaRPr>
          </a:p>
        </p:txBody>
      </p:sp>
      <p:sp>
        <p:nvSpPr>
          <p:cNvPr id="2046" name="Google Shape;2046;p52"/>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1</a:t>
            </a:r>
            <a:endParaRPr baseline="-25000" sz="1200">
              <a:solidFill>
                <a:srgbClr val="D9EAD3"/>
              </a:solidFill>
            </a:endParaRPr>
          </a:p>
        </p:txBody>
      </p:sp>
      <p:sp>
        <p:nvSpPr>
          <p:cNvPr id="2044" name="Google Shape;2044;p52"/>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2</a:t>
            </a:r>
            <a:endParaRPr sz="1600">
              <a:solidFill>
                <a:srgbClr val="D9EAD3"/>
              </a:solidFill>
            </a:endParaRPr>
          </a:p>
        </p:txBody>
      </p:sp>
      <p:sp>
        <p:nvSpPr>
          <p:cNvPr id="2056" name="Google Shape;2056;p52"/>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3</a:t>
            </a:r>
            <a:endParaRPr sz="1600">
              <a:solidFill>
                <a:srgbClr val="D9EAD3"/>
              </a:solidFill>
            </a:endParaRPr>
          </a:p>
        </p:txBody>
      </p:sp>
      <p:sp>
        <p:nvSpPr>
          <p:cNvPr id="2042" name="Google Shape;2042;p52"/>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n</a:t>
            </a:r>
            <a:endParaRPr sz="1600">
              <a:solidFill>
                <a:srgbClr val="D9EAD3"/>
              </a:solidFill>
            </a:endParaRPr>
          </a:p>
        </p:txBody>
      </p:sp>
      <p:cxnSp>
        <p:nvCxnSpPr>
          <p:cNvPr id="2057" name="Google Shape;2057;p52"/>
          <p:cNvCxnSpPr/>
          <p:nvPr/>
        </p:nvCxnSpPr>
        <p:spPr>
          <a:xfrm flipH="1">
            <a:off x="3293350" y="3215775"/>
            <a:ext cx="6000" cy="450000"/>
          </a:xfrm>
          <a:prstGeom prst="straightConnector1">
            <a:avLst/>
          </a:prstGeom>
          <a:noFill/>
          <a:ln cap="flat" cmpd="sng" w="28575">
            <a:solidFill>
              <a:schemeClr val="dk2"/>
            </a:solidFill>
            <a:prstDash val="dot"/>
            <a:round/>
            <a:headEnd len="med" w="med" type="none"/>
            <a:tailEnd len="med" w="med" type="none"/>
          </a:ln>
        </p:spPr>
      </p:cxnSp>
      <p:sp>
        <p:nvSpPr>
          <p:cNvPr id="2058" name="Google Shape;2058;p52"/>
          <p:cNvSpPr/>
          <p:nvPr/>
        </p:nvSpPr>
        <p:spPr>
          <a:xfrm>
            <a:off x="1424168" y="2509919"/>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2"/>
          <p:cNvSpPr/>
          <p:nvPr/>
        </p:nvSpPr>
        <p:spPr>
          <a:xfrm>
            <a:off x="1424168" y="27774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2"/>
          <p:cNvSpPr/>
          <p:nvPr/>
        </p:nvSpPr>
        <p:spPr>
          <a:xfrm>
            <a:off x="1424168" y="30448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2"/>
          <p:cNvSpPr/>
          <p:nvPr/>
        </p:nvSpPr>
        <p:spPr>
          <a:xfrm>
            <a:off x="1424168" y="32467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2" name="Google Shape;2062;p52"/>
          <p:cNvCxnSpPr>
            <a:endCxn id="2048" idx="2"/>
          </p:cNvCxnSpPr>
          <p:nvPr/>
        </p:nvCxnSpPr>
        <p:spPr>
          <a:xfrm flipH="1" rot="10800000">
            <a:off x="1510008" y="1236091"/>
            <a:ext cx="1489800" cy="509700"/>
          </a:xfrm>
          <a:prstGeom prst="straightConnector1">
            <a:avLst/>
          </a:prstGeom>
          <a:noFill/>
          <a:ln cap="flat" cmpd="sng" w="9525">
            <a:solidFill>
              <a:srgbClr val="FFFFFF"/>
            </a:solidFill>
            <a:prstDash val="solid"/>
            <a:round/>
            <a:headEnd len="med" w="med" type="none"/>
            <a:tailEnd len="med" w="med" type="triangle"/>
          </a:ln>
        </p:spPr>
      </p:cxnSp>
      <p:cxnSp>
        <p:nvCxnSpPr>
          <p:cNvPr id="2063" name="Google Shape;2063;p52"/>
          <p:cNvCxnSpPr>
            <a:stCxn id="2031" idx="5"/>
            <a:endCxn id="2050" idx="2"/>
          </p:cNvCxnSpPr>
          <p:nvPr/>
        </p:nvCxnSpPr>
        <p:spPr>
          <a:xfrm>
            <a:off x="1492026" y="1765827"/>
            <a:ext cx="1507800" cy="281700"/>
          </a:xfrm>
          <a:prstGeom prst="straightConnector1">
            <a:avLst/>
          </a:prstGeom>
          <a:noFill/>
          <a:ln cap="flat" cmpd="sng" w="9525">
            <a:solidFill>
              <a:srgbClr val="FFFFFF"/>
            </a:solidFill>
            <a:prstDash val="solid"/>
            <a:round/>
            <a:headEnd len="med" w="med" type="none"/>
            <a:tailEnd len="med" w="med" type="triangle"/>
          </a:ln>
        </p:spPr>
      </p:cxnSp>
      <p:cxnSp>
        <p:nvCxnSpPr>
          <p:cNvPr id="2064" name="Google Shape;2064;p52"/>
          <p:cNvCxnSpPr>
            <a:stCxn id="2031" idx="5"/>
            <a:endCxn id="2051" idx="2"/>
          </p:cNvCxnSpPr>
          <p:nvPr/>
        </p:nvCxnSpPr>
        <p:spPr>
          <a:xfrm>
            <a:off x="1492026" y="1765827"/>
            <a:ext cx="1507800" cy="1018800"/>
          </a:xfrm>
          <a:prstGeom prst="straightConnector1">
            <a:avLst/>
          </a:prstGeom>
          <a:noFill/>
          <a:ln cap="flat" cmpd="sng" w="9525">
            <a:solidFill>
              <a:srgbClr val="FFFFFF"/>
            </a:solidFill>
            <a:prstDash val="solid"/>
            <a:round/>
            <a:headEnd len="med" w="med" type="none"/>
            <a:tailEnd len="med" w="med" type="triangle"/>
          </a:ln>
        </p:spPr>
      </p:cxnSp>
      <p:cxnSp>
        <p:nvCxnSpPr>
          <p:cNvPr id="2065" name="Google Shape;2065;p52"/>
          <p:cNvCxnSpPr>
            <a:stCxn id="2031" idx="5"/>
            <a:endCxn id="2052" idx="2"/>
          </p:cNvCxnSpPr>
          <p:nvPr/>
        </p:nvCxnSpPr>
        <p:spPr>
          <a:xfrm>
            <a:off x="1492026" y="1765827"/>
            <a:ext cx="1507800" cy="2254200"/>
          </a:xfrm>
          <a:prstGeom prst="straightConnector1">
            <a:avLst/>
          </a:prstGeom>
          <a:noFill/>
          <a:ln cap="flat" cmpd="sng" w="9525">
            <a:solidFill>
              <a:srgbClr val="FFFFFF"/>
            </a:solidFill>
            <a:prstDash val="solid"/>
            <a:round/>
            <a:headEnd len="med" w="med" type="none"/>
            <a:tailEnd len="med" w="med" type="triangle"/>
          </a:ln>
        </p:spPr>
      </p:cxnSp>
      <p:cxnSp>
        <p:nvCxnSpPr>
          <p:cNvPr id="2066" name="Google Shape;2066;p52"/>
          <p:cNvCxnSpPr>
            <a:stCxn id="2032" idx="5"/>
            <a:endCxn id="2048" idx="2"/>
          </p:cNvCxnSpPr>
          <p:nvPr/>
        </p:nvCxnSpPr>
        <p:spPr>
          <a:xfrm flipH="1" rot="10800000">
            <a:off x="1492026" y="1236214"/>
            <a:ext cx="1507800" cy="797100"/>
          </a:xfrm>
          <a:prstGeom prst="straightConnector1">
            <a:avLst/>
          </a:prstGeom>
          <a:noFill/>
          <a:ln cap="flat" cmpd="sng" w="9525">
            <a:solidFill>
              <a:srgbClr val="FFFFFF"/>
            </a:solidFill>
            <a:prstDash val="solid"/>
            <a:round/>
            <a:headEnd len="med" w="med" type="none"/>
            <a:tailEnd len="med" w="med" type="triangle"/>
          </a:ln>
        </p:spPr>
      </p:cxnSp>
      <p:cxnSp>
        <p:nvCxnSpPr>
          <p:cNvPr id="2067" name="Google Shape;2067;p52"/>
          <p:cNvCxnSpPr>
            <a:stCxn id="2032" idx="5"/>
            <a:endCxn id="2051" idx="2"/>
          </p:cNvCxnSpPr>
          <p:nvPr/>
        </p:nvCxnSpPr>
        <p:spPr>
          <a:xfrm>
            <a:off x="1492026" y="2033314"/>
            <a:ext cx="1507800" cy="751200"/>
          </a:xfrm>
          <a:prstGeom prst="straightConnector1">
            <a:avLst/>
          </a:prstGeom>
          <a:noFill/>
          <a:ln cap="flat" cmpd="sng" w="9525">
            <a:solidFill>
              <a:srgbClr val="FFFFFF"/>
            </a:solidFill>
            <a:prstDash val="solid"/>
            <a:round/>
            <a:headEnd len="med" w="med" type="none"/>
            <a:tailEnd len="med" w="med" type="triangle"/>
          </a:ln>
        </p:spPr>
      </p:cxnSp>
      <p:cxnSp>
        <p:nvCxnSpPr>
          <p:cNvPr id="2068" name="Google Shape;2068;p52"/>
          <p:cNvCxnSpPr>
            <a:stCxn id="2032" idx="6"/>
            <a:endCxn id="2050" idx="2"/>
          </p:cNvCxnSpPr>
          <p:nvPr/>
        </p:nvCxnSpPr>
        <p:spPr>
          <a:xfrm>
            <a:off x="1503668" y="2009131"/>
            <a:ext cx="1496100" cy="38400"/>
          </a:xfrm>
          <a:prstGeom prst="straightConnector1">
            <a:avLst/>
          </a:prstGeom>
          <a:noFill/>
          <a:ln cap="flat" cmpd="sng" w="9525">
            <a:solidFill>
              <a:srgbClr val="FFFFFF"/>
            </a:solidFill>
            <a:prstDash val="solid"/>
            <a:round/>
            <a:headEnd len="med" w="med" type="none"/>
            <a:tailEnd len="med" w="med" type="triangle"/>
          </a:ln>
        </p:spPr>
      </p:cxnSp>
      <p:cxnSp>
        <p:nvCxnSpPr>
          <p:cNvPr id="2069" name="Google Shape;2069;p52"/>
          <p:cNvCxnSpPr>
            <a:stCxn id="2032" idx="6"/>
            <a:endCxn id="2052" idx="2"/>
          </p:cNvCxnSpPr>
          <p:nvPr/>
        </p:nvCxnSpPr>
        <p:spPr>
          <a:xfrm>
            <a:off x="1503668" y="2009131"/>
            <a:ext cx="1496100" cy="2010900"/>
          </a:xfrm>
          <a:prstGeom prst="straightConnector1">
            <a:avLst/>
          </a:prstGeom>
          <a:noFill/>
          <a:ln cap="flat" cmpd="sng" w="9525">
            <a:solidFill>
              <a:srgbClr val="FFFFFF"/>
            </a:solidFill>
            <a:prstDash val="solid"/>
            <a:round/>
            <a:headEnd len="med" w="med" type="none"/>
            <a:tailEnd len="med" w="med" type="triangle"/>
          </a:ln>
        </p:spPr>
      </p:cxnSp>
      <p:cxnSp>
        <p:nvCxnSpPr>
          <p:cNvPr id="2070" name="Google Shape;2070;p52"/>
          <p:cNvCxnSpPr>
            <a:stCxn id="2033" idx="4"/>
            <a:endCxn id="2048" idx="2"/>
          </p:cNvCxnSpPr>
          <p:nvPr/>
        </p:nvCxnSpPr>
        <p:spPr>
          <a:xfrm flipH="1" rot="10800000">
            <a:off x="1463918" y="1236218"/>
            <a:ext cx="1536000" cy="1074600"/>
          </a:xfrm>
          <a:prstGeom prst="straightConnector1">
            <a:avLst/>
          </a:prstGeom>
          <a:noFill/>
          <a:ln cap="flat" cmpd="sng" w="9525">
            <a:solidFill>
              <a:srgbClr val="FFFFFF"/>
            </a:solidFill>
            <a:prstDash val="solid"/>
            <a:round/>
            <a:headEnd len="med" w="med" type="none"/>
            <a:tailEnd len="med" w="med" type="triangle"/>
          </a:ln>
        </p:spPr>
      </p:cxnSp>
      <p:cxnSp>
        <p:nvCxnSpPr>
          <p:cNvPr id="2071" name="Google Shape;2071;p52"/>
          <p:cNvCxnSpPr>
            <a:stCxn id="2033" idx="6"/>
            <a:endCxn id="2050" idx="2"/>
          </p:cNvCxnSpPr>
          <p:nvPr/>
        </p:nvCxnSpPr>
        <p:spPr>
          <a:xfrm flipH="1" rot="10800000">
            <a:off x="1503668" y="2047418"/>
            <a:ext cx="1496100" cy="229200"/>
          </a:xfrm>
          <a:prstGeom prst="straightConnector1">
            <a:avLst/>
          </a:prstGeom>
          <a:noFill/>
          <a:ln cap="flat" cmpd="sng" w="9525">
            <a:solidFill>
              <a:srgbClr val="FFFFFF"/>
            </a:solidFill>
            <a:prstDash val="solid"/>
            <a:round/>
            <a:headEnd len="med" w="med" type="none"/>
            <a:tailEnd len="med" w="med" type="triangle"/>
          </a:ln>
        </p:spPr>
      </p:cxnSp>
      <p:cxnSp>
        <p:nvCxnSpPr>
          <p:cNvPr id="2072" name="Google Shape;2072;p52"/>
          <p:cNvCxnSpPr>
            <a:stCxn id="2033" idx="6"/>
            <a:endCxn id="2051" idx="2"/>
          </p:cNvCxnSpPr>
          <p:nvPr/>
        </p:nvCxnSpPr>
        <p:spPr>
          <a:xfrm>
            <a:off x="1503668" y="2276618"/>
            <a:ext cx="1496100" cy="507900"/>
          </a:xfrm>
          <a:prstGeom prst="straightConnector1">
            <a:avLst/>
          </a:prstGeom>
          <a:noFill/>
          <a:ln cap="flat" cmpd="sng" w="9525">
            <a:solidFill>
              <a:srgbClr val="FFFFFF"/>
            </a:solidFill>
            <a:prstDash val="solid"/>
            <a:round/>
            <a:headEnd len="med" w="med" type="none"/>
            <a:tailEnd len="med" w="med" type="triangle"/>
          </a:ln>
        </p:spPr>
      </p:cxnSp>
      <p:cxnSp>
        <p:nvCxnSpPr>
          <p:cNvPr id="2073" name="Google Shape;2073;p52"/>
          <p:cNvCxnSpPr>
            <a:stCxn id="2033" idx="5"/>
            <a:endCxn id="2052" idx="2"/>
          </p:cNvCxnSpPr>
          <p:nvPr/>
        </p:nvCxnSpPr>
        <p:spPr>
          <a:xfrm>
            <a:off x="1492026" y="2300801"/>
            <a:ext cx="1507800" cy="1719300"/>
          </a:xfrm>
          <a:prstGeom prst="straightConnector1">
            <a:avLst/>
          </a:prstGeom>
          <a:noFill/>
          <a:ln cap="flat" cmpd="sng" w="9525">
            <a:solidFill>
              <a:srgbClr val="FFFFFF"/>
            </a:solidFill>
            <a:prstDash val="solid"/>
            <a:round/>
            <a:headEnd len="med" w="med" type="none"/>
            <a:tailEnd len="med" w="med" type="triangle"/>
          </a:ln>
        </p:spPr>
      </p:cxnSp>
      <p:cxnSp>
        <p:nvCxnSpPr>
          <p:cNvPr id="2074" name="Google Shape;2074;p52"/>
          <p:cNvCxnSpPr>
            <a:stCxn id="2058" idx="4"/>
            <a:endCxn id="2048" idx="2"/>
          </p:cNvCxnSpPr>
          <p:nvPr/>
        </p:nvCxnSpPr>
        <p:spPr>
          <a:xfrm flipH="1" rot="10800000">
            <a:off x="1463918" y="1236119"/>
            <a:ext cx="1536000" cy="1342200"/>
          </a:xfrm>
          <a:prstGeom prst="straightConnector1">
            <a:avLst/>
          </a:prstGeom>
          <a:noFill/>
          <a:ln cap="flat" cmpd="sng" w="9525">
            <a:solidFill>
              <a:srgbClr val="FFFFFF"/>
            </a:solidFill>
            <a:prstDash val="solid"/>
            <a:round/>
            <a:headEnd len="med" w="med" type="none"/>
            <a:tailEnd len="med" w="med" type="triangle"/>
          </a:ln>
        </p:spPr>
      </p:cxnSp>
      <p:cxnSp>
        <p:nvCxnSpPr>
          <p:cNvPr id="2075" name="Google Shape;2075;p52"/>
          <p:cNvCxnSpPr>
            <a:stCxn id="2058" idx="5"/>
            <a:endCxn id="2050" idx="2"/>
          </p:cNvCxnSpPr>
          <p:nvPr/>
        </p:nvCxnSpPr>
        <p:spPr>
          <a:xfrm flipH="1" rot="10800000">
            <a:off x="1492026" y="2047502"/>
            <a:ext cx="1507800" cy="520800"/>
          </a:xfrm>
          <a:prstGeom prst="straightConnector1">
            <a:avLst/>
          </a:prstGeom>
          <a:noFill/>
          <a:ln cap="flat" cmpd="sng" w="9525">
            <a:solidFill>
              <a:srgbClr val="FFFFFF"/>
            </a:solidFill>
            <a:prstDash val="solid"/>
            <a:round/>
            <a:headEnd len="med" w="med" type="none"/>
            <a:tailEnd len="med" w="med" type="triangle"/>
          </a:ln>
        </p:spPr>
      </p:cxnSp>
      <p:cxnSp>
        <p:nvCxnSpPr>
          <p:cNvPr id="2076" name="Google Shape;2076;p52"/>
          <p:cNvCxnSpPr>
            <a:stCxn id="2058" idx="6"/>
            <a:endCxn id="2051" idx="2"/>
          </p:cNvCxnSpPr>
          <p:nvPr/>
        </p:nvCxnSpPr>
        <p:spPr>
          <a:xfrm>
            <a:off x="1503668" y="2544119"/>
            <a:ext cx="1496100" cy="240300"/>
          </a:xfrm>
          <a:prstGeom prst="straightConnector1">
            <a:avLst/>
          </a:prstGeom>
          <a:noFill/>
          <a:ln cap="flat" cmpd="sng" w="9525">
            <a:solidFill>
              <a:srgbClr val="FFFFFF"/>
            </a:solidFill>
            <a:prstDash val="solid"/>
            <a:round/>
            <a:headEnd len="med" w="med" type="none"/>
            <a:tailEnd len="med" w="med" type="triangle"/>
          </a:ln>
        </p:spPr>
      </p:cxnSp>
      <p:cxnSp>
        <p:nvCxnSpPr>
          <p:cNvPr id="2077" name="Google Shape;2077;p52"/>
          <p:cNvCxnSpPr>
            <a:stCxn id="2058" idx="5"/>
            <a:endCxn id="2052" idx="2"/>
          </p:cNvCxnSpPr>
          <p:nvPr/>
        </p:nvCxnSpPr>
        <p:spPr>
          <a:xfrm>
            <a:off x="1492026" y="2568302"/>
            <a:ext cx="1507800" cy="1451700"/>
          </a:xfrm>
          <a:prstGeom prst="straightConnector1">
            <a:avLst/>
          </a:prstGeom>
          <a:noFill/>
          <a:ln cap="flat" cmpd="sng" w="9525">
            <a:solidFill>
              <a:srgbClr val="FFFFFF"/>
            </a:solidFill>
            <a:prstDash val="solid"/>
            <a:round/>
            <a:headEnd len="med" w="med" type="none"/>
            <a:tailEnd len="med" w="med" type="triangle"/>
          </a:ln>
        </p:spPr>
      </p:cxnSp>
      <p:cxnSp>
        <p:nvCxnSpPr>
          <p:cNvPr id="2078" name="Google Shape;2078;p52"/>
          <p:cNvCxnSpPr>
            <a:stCxn id="2059" idx="5"/>
            <a:endCxn id="2048" idx="2"/>
          </p:cNvCxnSpPr>
          <p:nvPr/>
        </p:nvCxnSpPr>
        <p:spPr>
          <a:xfrm flipH="1" rot="10800000">
            <a:off x="1492026" y="1236189"/>
            <a:ext cx="1507800" cy="1599600"/>
          </a:xfrm>
          <a:prstGeom prst="straightConnector1">
            <a:avLst/>
          </a:prstGeom>
          <a:noFill/>
          <a:ln cap="flat" cmpd="sng" w="9525">
            <a:solidFill>
              <a:srgbClr val="FFFFFF"/>
            </a:solidFill>
            <a:prstDash val="solid"/>
            <a:round/>
            <a:headEnd len="med" w="med" type="none"/>
            <a:tailEnd len="med" w="med" type="triangle"/>
          </a:ln>
        </p:spPr>
      </p:cxnSp>
      <p:cxnSp>
        <p:nvCxnSpPr>
          <p:cNvPr id="2079" name="Google Shape;2079;p52"/>
          <p:cNvCxnSpPr>
            <a:stCxn id="2059" idx="6"/>
            <a:endCxn id="2050" idx="2"/>
          </p:cNvCxnSpPr>
          <p:nvPr/>
        </p:nvCxnSpPr>
        <p:spPr>
          <a:xfrm flipH="1" rot="10800000">
            <a:off x="1503668" y="2047506"/>
            <a:ext cx="1496100" cy="764100"/>
          </a:xfrm>
          <a:prstGeom prst="straightConnector1">
            <a:avLst/>
          </a:prstGeom>
          <a:noFill/>
          <a:ln cap="flat" cmpd="sng" w="9525">
            <a:solidFill>
              <a:srgbClr val="FFFFFF"/>
            </a:solidFill>
            <a:prstDash val="solid"/>
            <a:round/>
            <a:headEnd len="med" w="med" type="none"/>
            <a:tailEnd len="med" w="med" type="triangle"/>
          </a:ln>
        </p:spPr>
      </p:cxnSp>
      <p:cxnSp>
        <p:nvCxnSpPr>
          <p:cNvPr id="2080" name="Google Shape;2080;p52"/>
          <p:cNvCxnSpPr>
            <a:stCxn id="2059" idx="5"/>
            <a:endCxn id="2051" idx="2"/>
          </p:cNvCxnSpPr>
          <p:nvPr/>
        </p:nvCxnSpPr>
        <p:spPr>
          <a:xfrm flipH="1" rot="10800000">
            <a:off x="1492026" y="2784489"/>
            <a:ext cx="1507800" cy="51300"/>
          </a:xfrm>
          <a:prstGeom prst="straightConnector1">
            <a:avLst/>
          </a:prstGeom>
          <a:noFill/>
          <a:ln cap="flat" cmpd="sng" w="9525">
            <a:solidFill>
              <a:srgbClr val="FFFFFF"/>
            </a:solidFill>
            <a:prstDash val="solid"/>
            <a:round/>
            <a:headEnd len="med" w="med" type="none"/>
            <a:tailEnd len="med" w="med" type="triangle"/>
          </a:ln>
        </p:spPr>
      </p:cxnSp>
      <p:cxnSp>
        <p:nvCxnSpPr>
          <p:cNvPr id="2081" name="Google Shape;2081;p52"/>
          <p:cNvCxnSpPr>
            <a:stCxn id="2059" idx="5"/>
            <a:endCxn id="2052" idx="2"/>
          </p:cNvCxnSpPr>
          <p:nvPr/>
        </p:nvCxnSpPr>
        <p:spPr>
          <a:xfrm>
            <a:off x="1492026" y="2835789"/>
            <a:ext cx="1507800" cy="1184400"/>
          </a:xfrm>
          <a:prstGeom prst="straightConnector1">
            <a:avLst/>
          </a:prstGeom>
          <a:noFill/>
          <a:ln cap="flat" cmpd="sng" w="9525">
            <a:solidFill>
              <a:srgbClr val="FFFFFF"/>
            </a:solidFill>
            <a:prstDash val="solid"/>
            <a:round/>
            <a:headEnd len="med" w="med" type="none"/>
            <a:tailEnd len="med" w="med" type="triangle"/>
          </a:ln>
        </p:spPr>
      </p:cxnSp>
      <p:cxnSp>
        <p:nvCxnSpPr>
          <p:cNvPr id="2082" name="Google Shape;2082;p52"/>
          <p:cNvCxnSpPr>
            <a:stCxn id="2060" idx="0"/>
            <a:endCxn id="2051" idx="2"/>
          </p:cNvCxnSpPr>
          <p:nvPr/>
        </p:nvCxnSpPr>
        <p:spPr>
          <a:xfrm flipH="1" rot="10800000">
            <a:off x="1463918" y="2784493"/>
            <a:ext cx="1536000" cy="260400"/>
          </a:xfrm>
          <a:prstGeom prst="straightConnector1">
            <a:avLst/>
          </a:prstGeom>
          <a:noFill/>
          <a:ln cap="flat" cmpd="sng" w="9525">
            <a:solidFill>
              <a:srgbClr val="FFFFFF"/>
            </a:solidFill>
            <a:prstDash val="solid"/>
            <a:round/>
            <a:headEnd len="med" w="med" type="none"/>
            <a:tailEnd len="med" w="med" type="triangle"/>
          </a:ln>
        </p:spPr>
      </p:cxnSp>
      <p:cxnSp>
        <p:nvCxnSpPr>
          <p:cNvPr id="2083" name="Google Shape;2083;p52"/>
          <p:cNvCxnSpPr>
            <a:stCxn id="2060" idx="5"/>
            <a:endCxn id="2050" idx="2"/>
          </p:cNvCxnSpPr>
          <p:nvPr/>
        </p:nvCxnSpPr>
        <p:spPr>
          <a:xfrm flipH="1" rot="10800000">
            <a:off x="1492026" y="2047276"/>
            <a:ext cx="1507800" cy="1056000"/>
          </a:xfrm>
          <a:prstGeom prst="straightConnector1">
            <a:avLst/>
          </a:prstGeom>
          <a:noFill/>
          <a:ln cap="flat" cmpd="sng" w="9525">
            <a:solidFill>
              <a:srgbClr val="FFFFFF"/>
            </a:solidFill>
            <a:prstDash val="solid"/>
            <a:round/>
            <a:headEnd len="med" w="med" type="none"/>
            <a:tailEnd len="med" w="med" type="triangle"/>
          </a:ln>
        </p:spPr>
      </p:cxnSp>
      <p:cxnSp>
        <p:nvCxnSpPr>
          <p:cNvPr id="2084" name="Google Shape;2084;p52"/>
          <p:cNvCxnSpPr>
            <a:stCxn id="2060" idx="6"/>
            <a:endCxn id="2051" idx="2"/>
          </p:cNvCxnSpPr>
          <p:nvPr/>
        </p:nvCxnSpPr>
        <p:spPr>
          <a:xfrm flipH="1" rot="10800000">
            <a:off x="1503668" y="2784493"/>
            <a:ext cx="1496100" cy="294600"/>
          </a:xfrm>
          <a:prstGeom prst="straightConnector1">
            <a:avLst/>
          </a:prstGeom>
          <a:noFill/>
          <a:ln cap="flat" cmpd="sng" w="9525">
            <a:solidFill>
              <a:srgbClr val="FFFFFF"/>
            </a:solidFill>
            <a:prstDash val="solid"/>
            <a:round/>
            <a:headEnd len="med" w="med" type="none"/>
            <a:tailEnd len="med" w="med" type="triangle"/>
          </a:ln>
        </p:spPr>
      </p:cxnSp>
      <p:cxnSp>
        <p:nvCxnSpPr>
          <p:cNvPr id="2085" name="Google Shape;2085;p52"/>
          <p:cNvCxnSpPr>
            <a:stCxn id="2060" idx="5"/>
            <a:endCxn id="2052" idx="2"/>
          </p:cNvCxnSpPr>
          <p:nvPr/>
        </p:nvCxnSpPr>
        <p:spPr>
          <a:xfrm>
            <a:off x="1492026" y="3103276"/>
            <a:ext cx="1507800" cy="916800"/>
          </a:xfrm>
          <a:prstGeom prst="straightConnector1">
            <a:avLst/>
          </a:prstGeom>
          <a:noFill/>
          <a:ln cap="flat" cmpd="sng" w="9525">
            <a:solidFill>
              <a:srgbClr val="FFFFFF"/>
            </a:solidFill>
            <a:prstDash val="solid"/>
            <a:round/>
            <a:headEnd len="med" w="med" type="none"/>
            <a:tailEnd len="med" w="med" type="triangle"/>
          </a:ln>
        </p:spPr>
      </p:cxnSp>
      <p:cxnSp>
        <p:nvCxnSpPr>
          <p:cNvPr id="2086" name="Google Shape;2086;p52"/>
          <p:cNvCxnSpPr>
            <a:stCxn id="2061" idx="5"/>
            <a:endCxn id="2048" idx="2"/>
          </p:cNvCxnSpPr>
          <p:nvPr/>
        </p:nvCxnSpPr>
        <p:spPr>
          <a:xfrm flipH="1" rot="10800000">
            <a:off x="1492026" y="1236076"/>
            <a:ext cx="1507800" cy="2069100"/>
          </a:xfrm>
          <a:prstGeom prst="straightConnector1">
            <a:avLst/>
          </a:prstGeom>
          <a:noFill/>
          <a:ln cap="flat" cmpd="sng" w="9525">
            <a:solidFill>
              <a:srgbClr val="FFFFFF"/>
            </a:solidFill>
            <a:prstDash val="solid"/>
            <a:round/>
            <a:headEnd len="med" w="med" type="none"/>
            <a:tailEnd len="med" w="med" type="triangle"/>
          </a:ln>
        </p:spPr>
      </p:cxnSp>
      <p:cxnSp>
        <p:nvCxnSpPr>
          <p:cNvPr id="2087" name="Google Shape;2087;p52"/>
          <p:cNvCxnSpPr>
            <a:stCxn id="2061" idx="5"/>
            <a:endCxn id="2050" idx="2"/>
          </p:cNvCxnSpPr>
          <p:nvPr/>
        </p:nvCxnSpPr>
        <p:spPr>
          <a:xfrm flipH="1" rot="10800000">
            <a:off x="1492026" y="2047276"/>
            <a:ext cx="1507800" cy="1257900"/>
          </a:xfrm>
          <a:prstGeom prst="straightConnector1">
            <a:avLst/>
          </a:prstGeom>
          <a:noFill/>
          <a:ln cap="flat" cmpd="sng" w="9525">
            <a:solidFill>
              <a:srgbClr val="FFFFFF"/>
            </a:solidFill>
            <a:prstDash val="solid"/>
            <a:round/>
            <a:headEnd len="med" w="med" type="none"/>
            <a:tailEnd len="med" w="med" type="triangle"/>
          </a:ln>
        </p:spPr>
      </p:cxnSp>
      <p:cxnSp>
        <p:nvCxnSpPr>
          <p:cNvPr id="2088" name="Google Shape;2088;p52"/>
          <p:cNvCxnSpPr>
            <a:stCxn id="2061" idx="5"/>
            <a:endCxn id="2051" idx="2"/>
          </p:cNvCxnSpPr>
          <p:nvPr/>
        </p:nvCxnSpPr>
        <p:spPr>
          <a:xfrm flipH="1" rot="10800000">
            <a:off x="1492026" y="2784676"/>
            <a:ext cx="1507800" cy="520500"/>
          </a:xfrm>
          <a:prstGeom prst="straightConnector1">
            <a:avLst/>
          </a:prstGeom>
          <a:noFill/>
          <a:ln cap="flat" cmpd="sng" w="9525">
            <a:solidFill>
              <a:srgbClr val="FFFFFF"/>
            </a:solidFill>
            <a:prstDash val="solid"/>
            <a:round/>
            <a:headEnd len="med" w="med" type="none"/>
            <a:tailEnd len="med" w="med" type="triangle"/>
          </a:ln>
        </p:spPr>
      </p:cxnSp>
      <p:cxnSp>
        <p:nvCxnSpPr>
          <p:cNvPr id="2089" name="Google Shape;2089;p52"/>
          <p:cNvCxnSpPr>
            <a:stCxn id="2061" idx="5"/>
            <a:endCxn id="2052" idx="2"/>
          </p:cNvCxnSpPr>
          <p:nvPr/>
        </p:nvCxnSpPr>
        <p:spPr>
          <a:xfrm>
            <a:off x="1492026" y="3305176"/>
            <a:ext cx="1507800" cy="714900"/>
          </a:xfrm>
          <a:prstGeom prst="straightConnector1">
            <a:avLst/>
          </a:prstGeom>
          <a:noFill/>
          <a:ln cap="flat" cmpd="sng" w="9525">
            <a:solidFill>
              <a:srgbClr val="FFFFFF"/>
            </a:solidFill>
            <a:prstDash val="solid"/>
            <a:round/>
            <a:headEnd len="med" w="med" type="none"/>
            <a:tailEnd len="med" w="med" type="triangle"/>
          </a:ln>
        </p:spPr>
      </p:cxnSp>
      <p:cxnSp>
        <p:nvCxnSpPr>
          <p:cNvPr id="2090" name="Google Shape;2090;p52"/>
          <p:cNvCxnSpPr>
            <a:stCxn id="2048" idx="6"/>
            <a:endCxn id="2053" idx="2"/>
          </p:cNvCxnSpPr>
          <p:nvPr/>
        </p:nvCxnSpPr>
        <p:spPr>
          <a:xfrm>
            <a:off x="3592908" y="1236091"/>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2091" name="Google Shape;2091;p52"/>
          <p:cNvCxnSpPr>
            <a:stCxn id="2048" idx="6"/>
            <a:endCxn id="2054" idx="2"/>
          </p:cNvCxnSpPr>
          <p:nvPr/>
        </p:nvCxnSpPr>
        <p:spPr>
          <a:xfrm>
            <a:off x="3592908" y="1236091"/>
            <a:ext cx="750300" cy="1575600"/>
          </a:xfrm>
          <a:prstGeom prst="straightConnector1">
            <a:avLst/>
          </a:prstGeom>
          <a:noFill/>
          <a:ln cap="flat" cmpd="sng" w="9525">
            <a:solidFill>
              <a:schemeClr val="lt2"/>
            </a:solidFill>
            <a:prstDash val="solid"/>
            <a:round/>
            <a:headEnd len="med" w="med" type="none"/>
            <a:tailEnd len="med" w="med" type="triangle"/>
          </a:ln>
        </p:spPr>
      </p:cxnSp>
      <p:cxnSp>
        <p:nvCxnSpPr>
          <p:cNvPr id="2092" name="Google Shape;2092;p52"/>
          <p:cNvCxnSpPr>
            <a:stCxn id="2048" idx="6"/>
            <a:endCxn id="2055" idx="2"/>
          </p:cNvCxnSpPr>
          <p:nvPr/>
        </p:nvCxnSpPr>
        <p:spPr>
          <a:xfrm>
            <a:off x="3592908" y="1236091"/>
            <a:ext cx="750300" cy="2784000"/>
          </a:xfrm>
          <a:prstGeom prst="straightConnector1">
            <a:avLst/>
          </a:prstGeom>
          <a:noFill/>
          <a:ln cap="flat" cmpd="sng" w="9525">
            <a:solidFill>
              <a:schemeClr val="lt2"/>
            </a:solidFill>
            <a:prstDash val="solid"/>
            <a:round/>
            <a:headEnd len="med" w="med" type="none"/>
            <a:tailEnd len="med" w="med" type="triangle"/>
          </a:ln>
        </p:spPr>
      </p:cxnSp>
      <p:cxnSp>
        <p:nvCxnSpPr>
          <p:cNvPr id="2093" name="Google Shape;2093;p52"/>
          <p:cNvCxnSpPr>
            <a:stCxn id="2050" idx="6"/>
            <a:endCxn id="2049" idx="2"/>
          </p:cNvCxnSpPr>
          <p:nvPr/>
        </p:nvCxnSpPr>
        <p:spPr>
          <a:xfrm flipH="1" rot="10800000">
            <a:off x="3592908" y="1236213"/>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2094" name="Google Shape;2094;p52"/>
          <p:cNvCxnSpPr>
            <a:stCxn id="2050" idx="6"/>
            <a:endCxn id="2053" idx="2"/>
          </p:cNvCxnSpPr>
          <p:nvPr/>
        </p:nvCxnSpPr>
        <p:spPr>
          <a:xfrm>
            <a:off x="3592908" y="2047413"/>
            <a:ext cx="750300" cy="0"/>
          </a:xfrm>
          <a:prstGeom prst="straightConnector1">
            <a:avLst/>
          </a:prstGeom>
          <a:noFill/>
          <a:ln cap="flat" cmpd="sng" w="9525">
            <a:solidFill>
              <a:schemeClr val="lt2"/>
            </a:solidFill>
            <a:prstDash val="solid"/>
            <a:round/>
            <a:headEnd len="med" w="med" type="none"/>
            <a:tailEnd len="med" w="med" type="triangle"/>
          </a:ln>
        </p:spPr>
      </p:cxnSp>
      <p:cxnSp>
        <p:nvCxnSpPr>
          <p:cNvPr id="2095" name="Google Shape;2095;p52"/>
          <p:cNvCxnSpPr>
            <a:stCxn id="2050" idx="6"/>
            <a:endCxn id="2054" idx="2"/>
          </p:cNvCxnSpPr>
          <p:nvPr/>
        </p:nvCxnSpPr>
        <p:spPr>
          <a:xfrm>
            <a:off x="3592908" y="2047413"/>
            <a:ext cx="750300" cy="764100"/>
          </a:xfrm>
          <a:prstGeom prst="straightConnector1">
            <a:avLst/>
          </a:prstGeom>
          <a:noFill/>
          <a:ln cap="flat" cmpd="sng" w="9525">
            <a:solidFill>
              <a:schemeClr val="lt2"/>
            </a:solidFill>
            <a:prstDash val="solid"/>
            <a:round/>
            <a:headEnd len="med" w="med" type="none"/>
            <a:tailEnd len="med" w="med" type="triangle"/>
          </a:ln>
        </p:spPr>
      </p:cxnSp>
      <p:cxnSp>
        <p:nvCxnSpPr>
          <p:cNvPr id="2096" name="Google Shape;2096;p52"/>
          <p:cNvCxnSpPr>
            <a:stCxn id="2050" idx="6"/>
            <a:endCxn id="2055" idx="2"/>
          </p:cNvCxnSpPr>
          <p:nvPr/>
        </p:nvCxnSpPr>
        <p:spPr>
          <a:xfrm>
            <a:off x="3592908" y="2047413"/>
            <a:ext cx="750300" cy="1972800"/>
          </a:xfrm>
          <a:prstGeom prst="straightConnector1">
            <a:avLst/>
          </a:prstGeom>
          <a:noFill/>
          <a:ln cap="flat" cmpd="sng" w="9525">
            <a:solidFill>
              <a:schemeClr val="lt2"/>
            </a:solidFill>
            <a:prstDash val="solid"/>
            <a:round/>
            <a:headEnd len="med" w="med" type="none"/>
            <a:tailEnd len="med" w="med" type="triangle"/>
          </a:ln>
        </p:spPr>
      </p:cxnSp>
      <p:cxnSp>
        <p:nvCxnSpPr>
          <p:cNvPr id="2097" name="Google Shape;2097;p52"/>
          <p:cNvCxnSpPr>
            <a:stCxn id="2051" idx="6"/>
            <a:endCxn id="2049" idx="2"/>
          </p:cNvCxnSpPr>
          <p:nvPr/>
        </p:nvCxnSpPr>
        <p:spPr>
          <a:xfrm flipH="1" rot="10800000">
            <a:off x="3592908" y="1236236"/>
            <a:ext cx="750300" cy="1548300"/>
          </a:xfrm>
          <a:prstGeom prst="straightConnector1">
            <a:avLst/>
          </a:prstGeom>
          <a:noFill/>
          <a:ln cap="flat" cmpd="sng" w="9525">
            <a:solidFill>
              <a:schemeClr val="lt2"/>
            </a:solidFill>
            <a:prstDash val="solid"/>
            <a:round/>
            <a:headEnd len="med" w="med" type="none"/>
            <a:tailEnd len="med" w="med" type="triangle"/>
          </a:ln>
        </p:spPr>
      </p:cxnSp>
      <p:cxnSp>
        <p:nvCxnSpPr>
          <p:cNvPr id="2098" name="Google Shape;2098;p52"/>
          <p:cNvCxnSpPr>
            <a:stCxn id="2051" idx="6"/>
            <a:endCxn id="2053" idx="2"/>
          </p:cNvCxnSpPr>
          <p:nvPr/>
        </p:nvCxnSpPr>
        <p:spPr>
          <a:xfrm flipH="1" rot="10800000">
            <a:off x="3592908" y="2047436"/>
            <a:ext cx="750300" cy="737100"/>
          </a:xfrm>
          <a:prstGeom prst="straightConnector1">
            <a:avLst/>
          </a:prstGeom>
          <a:noFill/>
          <a:ln cap="flat" cmpd="sng" w="9525">
            <a:solidFill>
              <a:schemeClr val="lt2"/>
            </a:solidFill>
            <a:prstDash val="solid"/>
            <a:round/>
            <a:headEnd len="med" w="med" type="none"/>
            <a:tailEnd len="med" w="med" type="triangle"/>
          </a:ln>
        </p:spPr>
      </p:cxnSp>
      <p:cxnSp>
        <p:nvCxnSpPr>
          <p:cNvPr id="2099" name="Google Shape;2099;p52"/>
          <p:cNvCxnSpPr>
            <a:stCxn id="2051" idx="6"/>
            <a:endCxn id="2054" idx="2"/>
          </p:cNvCxnSpPr>
          <p:nvPr/>
        </p:nvCxnSpPr>
        <p:spPr>
          <a:xfrm>
            <a:off x="3592908" y="2784536"/>
            <a:ext cx="750300" cy="27000"/>
          </a:xfrm>
          <a:prstGeom prst="straightConnector1">
            <a:avLst/>
          </a:prstGeom>
          <a:noFill/>
          <a:ln cap="flat" cmpd="sng" w="9525">
            <a:solidFill>
              <a:schemeClr val="lt2"/>
            </a:solidFill>
            <a:prstDash val="solid"/>
            <a:round/>
            <a:headEnd len="med" w="med" type="none"/>
            <a:tailEnd len="med" w="med" type="triangle"/>
          </a:ln>
        </p:spPr>
      </p:cxnSp>
      <p:cxnSp>
        <p:nvCxnSpPr>
          <p:cNvPr id="2100" name="Google Shape;2100;p52"/>
          <p:cNvCxnSpPr>
            <a:stCxn id="2051" idx="6"/>
            <a:endCxn id="2055" idx="2"/>
          </p:cNvCxnSpPr>
          <p:nvPr/>
        </p:nvCxnSpPr>
        <p:spPr>
          <a:xfrm>
            <a:off x="3592908" y="2784536"/>
            <a:ext cx="750300" cy="1235400"/>
          </a:xfrm>
          <a:prstGeom prst="straightConnector1">
            <a:avLst/>
          </a:prstGeom>
          <a:noFill/>
          <a:ln cap="flat" cmpd="sng" w="9525">
            <a:solidFill>
              <a:schemeClr val="lt2"/>
            </a:solidFill>
            <a:prstDash val="solid"/>
            <a:round/>
            <a:headEnd len="med" w="med" type="none"/>
            <a:tailEnd len="med" w="med" type="triangle"/>
          </a:ln>
        </p:spPr>
      </p:cxnSp>
      <p:cxnSp>
        <p:nvCxnSpPr>
          <p:cNvPr id="2101" name="Google Shape;2101;p52"/>
          <p:cNvCxnSpPr>
            <a:endCxn id="2049" idx="2"/>
          </p:cNvCxnSpPr>
          <p:nvPr/>
        </p:nvCxnSpPr>
        <p:spPr>
          <a:xfrm flipH="1" rot="10800000">
            <a:off x="3592808" y="1236091"/>
            <a:ext cx="750300" cy="2819400"/>
          </a:xfrm>
          <a:prstGeom prst="straightConnector1">
            <a:avLst/>
          </a:prstGeom>
          <a:noFill/>
          <a:ln cap="flat" cmpd="sng" w="9525">
            <a:solidFill>
              <a:schemeClr val="lt2"/>
            </a:solidFill>
            <a:prstDash val="solid"/>
            <a:round/>
            <a:headEnd len="med" w="med" type="none"/>
            <a:tailEnd len="med" w="med" type="triangle"/>
          </a:ln>
        </p:spPr>
      </p:cxnSp>
      <p:cxnSp>
        <p:nvCxnSpPr>
          <p:cNvPr id="2102" name="Google Shape;2102;p52"/>
          <p:cNvCxnSpPr>
            <a:stCxn id="2052" idx="6"/>
            <a:endCxn id="2053" idx="2"/>
          </p:cNvCxnSpPr>
          <p:nvPr/>
        </p:nvCxnSpPr>
        <p:spPr>
          <a:xfrm flipH="1" rot="10800000">
            <a:off x="3586908" y="2047284"/>
            <a:ext cx="756300" cy="1972800"/>
          </a:xfrm>
          <a:prstGeom prst="straightConnector1">
            <a:avLst/>
          </a:prstGeom>
          <a:noFill/>
          <a:ln cap="flat" cmpd="sng" w="9525">
            <a:solidFill>
              <a:schemeClr val="lt2"/>
            </a:solidFill>
            <a:prstDash val="solid"/>
            <a:round/>
            <a:headEnd len="med" w="med" type="none"/>
            <a:tailEnd len="med" w="med" type="triangle"/>
          </a:ln>
        </p:spPr>
      </p:cxnSp>
      <p:cxnSp>
        <p:nvCxnSpPr>
          <p:cNvPr id="2103" name="Google Shape;2103;p52"/>
          <p:cNvCxnSpPr>
            <a:stCxn id="2052" idx="6"/>
            <a:endCxn id="2054" idx="2"/>
          </p:cNvCxnSpPr>
          <p:nvPr/>
        </p:nvCxnSpPr>
        <p:spPr>
          <a:xfrm flipH="1" rot="10800000">
            <a:off x="3586908" y="2811684"/>
            <a:ext cx="756300" cy="1208400"/>
          </a:xfrm>
          <a:prstGeom prst="straightConnector1">
            <a:avLst/>
          </a:prstGeom>
          <a:noFill/>
          <a:ln cap="flat" cmpd="sng" w="9525">
            <a:solidFill>
              <a:schemeClr val="lt2"/>
            </a:solidFill>
            <a:prstDash val="solid"/>
            <a:round/>
            <a:headEnd len="med" w="med" type="none"/>
            <a:tailEnd len="med" w="med" type="triangle"/>
          </a:ln>
        </p:spPr>
      </p:cxnSp>
      <p:cxnSp>
        <p:nvCxnSpPr>
          <p:cNvPr id="2104" name="Google Shape;2104;p52"/>
          <p:cNvCxnSpPr>
            <a:stCxn id="2052" idx="6"/>
            <a:endCxn id="2055" idx="2"/>
          </p:cNvCxnSpPr>
          <p:nvPr/>
        </p:nvCxnSpPr>
        <p:spPr>
          <a:xfrm>
            <a:off x="3586908" y="4020084"/>
            <a:ext cx="756300" cy="0"/>
          </a:xfrm>
          <a:prstGeom prst="straightConnector1">
            <a:avLst/>
          </a:prstGeom>
          <a:noFill/>
          <a:ln cap="flat" cmpd="sng" w="9525">
            <a:solidFill>
              <a:schemeClr val="lt2"/>
            </a:solidFill>
            <a:prstDash val="solid"/>
            <a:round/>
            <a:headEnd len="med" w="med" type="none"/>
            <a:tailEnd len="med" w="med" type="triangle"/>
          </a:ln>
        </p:spPr>
      </p:cxnSp>
      <p:cxnSp>
        <p:nvCxnSpPr>
          <p:cNvPr id="2105" name="Google Shape;2105;p52"/>
          <p:cNvCxnSpPr/>
          <p:nvPr/>
        </p:nvCxnSpPr>
        <p:spPr>
          <a:xfrm>
            <a:off x="4936408" y="1218391"/>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2106" name="Google Shape;2106;p52"/>
          <p:cNvCxnSpPr/>
          <p:nvPr/>
        </p:nvCxnSpPr>
        <p:spPr>
          <a:xfrm>
            <a:off x="4936408" y="1218391"/>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2107" name="Google Shape;2107;p52"/>
          <p:cNvCxnSpPr/>
          <p:nvPr/>
        </p:nvCxnSpPr>
        <p:spPr>
          <a:xfrm>
            <a:off x="4936408" y="1218391"/>
            <a:ext cx="750300" cy="1575600"/>
          </a:xfrm>
          <a:prstGeom prst="straightConnector1">
            <a:avLst/>
          </a:prstGeom>
          <a:noFill/>
          <a:ln cap="flat" cmpd="sng" w="9525">
            <a:solidFill>
              <a:srgbClr val="FFFFFF"/>
            </a:solidFill>
            <a:prstDash val="solid"/>
            <a:round/>
            <a:headEnd len="med" w="med" type="none"/>
            <a:tailEnd len="med" w="med" type="triangle"/>
          </a:ln>
        </p:spPr>
      </p:cxnSp>
      <p:cxnSp>
        <p:nvCxnSpPr>
          <p:cNvPr id="2108" name="Google Shape;2108;p52"/>
          <p:cNvCxnSpPr/>
          <p:nvPr/>
        </p:nvCxnSpPr>
        <p:spPr>
          <a:xfrm>
            <a:off x="4936408" y="1218391"/>
            <a:ext cx="750300" cy="2784000"/>
          </a:xfrm>
          <a:prstGeom prst="straightConnector1">
            <a:avLst/>
          </a:prstGeom>
          <a:noFill/>
          <a:ln cap="flat" cmpd="sng" w="9525">
            <a:solidFill>
              <a:srgbClr val="FFFFFF"/>
            </a:solidFill>
            <a:prstDash val="solid"/>
            <a:round/>
            <a:headEnd len="med" w="med" type="none"/>
            <a:tailEnd len="med" w="med" type="triangle"/>
          </a:ln>
        </p:spPr>
      </p:cxnSp>
      <p:cxnSp>
        <p:nvCxnSpPr>
          <p:cNvPr id="2109" name="Google Shape;2109;p52"/>
          <p:cNvCxnSpPr/>
          <p:nvPr/>
        </p:nvCxnSpPr>
        <p:spPr>
          <a:xfrm flipH="1" rot="10800000">
            <a:off x="4936408" y="1218513"/>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2110" name="Google Shape;2110;p52"/>
          <p:cNvCxnSpPr/>
          <p:nvPr/>
        </p:nvCxnSpPr>
        <p:spPr>
          <a:xfrm>
            <a:off x="4936408" y="2029713"/>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2111" name="Google Shape;2111;p52"/>
          <p:cNvCxnSpPr/>
          <p:nvPr/>
        </p:nvCxnSpPr>
        <p:spPr>
          <a:xfrm>
            <a:off x="4936408" y="2029713"/>
            <a:ext cx="750300" cy="764100"/>
          </a:xfrm>
          <a:prstGeom prst="straightConnector1">
            <a:avLst/>
          </a:prstGeom>
          <a:noFill/>
          <a:ln cap="flat" cmpd="sng" w="9525">
            <a:solidFill>
              <a:srgbClr val="FFFFFF"/>
            </a:solidFill>
            <a:prstDash val="solid"/>
            <a:round/>
            <a:headEnd len="med" w="med" type="none"/>
            <a:tailEnd len="med" w="med" type="triangle"/>
          </a:ln>
        </p:spPr>
      </p:cxnSp>
      <p:cxnSp>
        <p:nvCxnSpPr>
          <p:cNvPr id="2112" name="Google Shape;2112;p52"/>
          <p:cNvCxnSpPr/>
          <p:nvPr/>
        </p:nvCxnSpPr>
        <p:spPr>
          <a:xfrm>
            <a:off x="4936408" y="2029713"/>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2113" name="Google Shape;2113;p52"/>
          <p:cNvCxnSpPr/>
          <p:nvPr/>
        </p:nvCxnSpPr>
        <p:spPr>
          <a:xfrm flipH="1" rot="10800000">
            <a:off x="4936408" y="1218536"/>
            <a:ext cx="750300" cy="1548300"/>
          </a:xfrm>
          <a:prstGeom prst="straightConnector1">
            <a:avLst/>
          </a:prstGeom>
          <a:noFill/>
          <a:ln cap="flat" cmpd="sng" w="9525">
            <a:solidFill>
              <a:srgbClr val="FFFFFF"/>
            </a:solidFill>
            <a:prstDash val="solid"/>
            <a:round/>
            <a:headEnd len="med" w="med" type="none"/>
            <a:tailEnd len="med" w="med" type="triangle"/>
          </a:ln>
        </p:spPr>
      </p:cxnSp>
      <p:cxnSp>
        <p:nvCxnSpPr>
          <p:cNvPr id="2114" name="Google Shape;2114;p52"/>
          <p:cNvCxnSpPr/>
          <p:nvPr/>
        </p:nvCxnSpPr>
        <p:spPr>
          <a:xfrm flipH="1" rot="10800000">
            <a:off x="4936408" y="2029736"/>
            <a:ext cx="750300" cy="737100"/>
          </a:xfrm>
          <a:prstGeom prst="straightConnector1">
            <a:avLst/>
          </a:prstGeom>
          <a:noFill/>
          <a:ln cap="flat" cmpd="sng" w="9525">
            <a:solidFill>
              <a:srgbClr val="FFFFFF"/>
            </a:solidFill>
            <a:prstDash val="solid"/>
            <a:round/>
            <a:headEnd len="med" w="med" type="none"/>
            <a:tailEnd len="med" w="med" type="triangle"/>
          </a:ln>
        </p:spPr>
      </p:cxnSp>
      <p:cxnSp>
        <p:nvCxnSpPr>
          <p:cNvPr id="2115" name="Google Shape;2115;p52"/>
          <p:cNvCxnSpPr/>
          <p:nvPr/>
        </p:nvCxnSpPr>
        <p:spPr>
          <a:xfrm>
            <a:off x="4936408" y="2766836"/>
            <a:ext cx="750300" cy="27000"/>
          </a:xfrm>
          <a:prstGeom prst="straightConnector1">
            <a:avLst/>
          </a:prstGeom>
          <a:noFill/>
          <a:ln cap="flat" cmpd="sng" w="9525">
            <a:solidFill>
              <a:srgbClr val="FFFFFF"/>
            </a:solidFill>
            <a:prstDash val="solid"/>
            <a:round/>
            <a:headEnd len="med" w="med" type="none"/>
            <a:tailEnd len="med" w="med" type="triangle"/>
          </a:ln>
        </p:spPr>
      </p:cxnSp>
      <p:cxnSp>
        <p:nvCxnSpPr>
          <p:cNvPr id="2116" name="Google Shape;2116;p52"/>
          <p:cNvCxnSpPr/>
          <p:nvPr/>
        </p:nvCxnSpPr>
        <p:spPr>
          <a:xfrm>
            <a:off x="4936408" y="2766836"/>
            <a:ext cx="750300" cy="1235400"/>
          </a:xfrm>
          <a:prstGeom prst="straightConnector1">
            <a:avLst/>
          </a:prstGeom>
          <a:noFill/>
          <a:ln cap="flat" cmpd="sng" w="9525">
            <a:solidFill>
              <a:srgbClr val="FFFFFF"/>
            </a:solidFill>
            <a:prstDash val="solid"/>
            <a:round/>
            <a:headEnd len="med" w="med" type="none"/>
            <a:tailEnd len="med" w="med" type="triangle"/>
          </a:ln>
        </p:spPr>
      </p:cxnSp>
      <p:cxnSp>
        <p:nvCxnSpPr>
          <p:cNvPr id="2117" name="Google Shape;2117;p52"/>
          <p:cNvCxnSpPr/>
          <p:nvPr/>
        </p:nvCxnSpPr>
        <p:spPr>
          <a:xfrm flipH="1" rot="10800000">
            <a:off x="4936308" y="1218391"/>
            <a:ext cx="750300" cy="2819400"/>
          </a:xfrm>
          <a:prstGeom prst="straightConnector1">
            <a:avLst/>
          </a:prstGeom>
          <a:noFill/>
          <a:ln cap="flat" cmpd="sng" w="9525">
            <a:solidFill>
              <a:srgbClr val="FFFFFF"/>
            </a:solidFill>
            <a:prstDash val="solid"/>
            <a:round/>
            <a:headEnd len="med" w="med" type="none"/>
            <a:tailEnd len="med" w="med" type="triangle"/>
          </a:ln>
        </p:spPr>
      </p:cxnSp>
      <p:cxnSp>
        <p:nvCxnSpPr>
          <p:cNvPr id="2118" name="Google Shape;2118;p52"/>
          <p:cNvCxnSpPr/>
          <p:nvPr/>
        </p:nvCxnSpPr>
        <p:spPr>
          <a:xfrm flipH="1" rot="10800000">
            <a:off x="4936408" y="2029584"/>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2119" name="Google Shape;2119;p52"/>
          <p:cNvCxnSpPr/>
          <p:nvPr/>
        </p:nvCxnSpPr>
        <p:spPr>
          <a:xfrm flipH="1" rot="10800000">
            <a:off x="4936408" y="2793984"/>
            <a:ext cx="750300" cy="1208400"/>
          </a:xfrm>
          <a:prstGeom prst="straightConnector1">
            <a:avLst/>
          </a:prstGeom>
          <a:noFill/>
          <a:ln cap="flat" cmpd="sng" w="9525">
            <a:solidFill>
              <a:srgbClr val="FFFFFF"/>
            </a:solidFill>
            <a:prstDash val="solid"/>
            <a:round/>
            <a:headEnd len="med" w="med" type="none"/>
            <a:tailEnd len="med" w="med" type="triangle"/>
          </a:ln>
        </p:spPr>
      </p:cxnSp>
      <p:cxnSp>
        <p:nvCxnSpPr>
          <p:cNvPr id="2120" name="Google Shape;2120;p52"/>
          <p:cNvCxnSpPr/>
          <p:nvPr/>
        </p:nvCxnSpPr>
        <p:spPr>
          <a:xfrm>
            <a:off x="4936408" y="4002384"/>
            <a:ext cx="750300" cy="0"/>
          </a:xfrm>
          <a:prstGeom prst="straightConnector1">
            <a:avLst/>
          </a:prstGeom>
          <a:noFill/>
          <a:ln cap="flat" cmpd="sng" w="9525">
            <a:solidFill>
              <a:srgbClr val="FFFFFF"/>
            </a:solidFill>
            <a:prstDash val="solid"/>
            <a:round/>
            <a:headEnd len="med" w="med" type="none"/>
            <a:tailEnd len="med" w="med" type="triangle"/>
          </a:ln>
        </p:spPr>
      </p:cxnSp>
      <p:sp>
        <p:nvSpPr>
          <p:cNvPr id="2121" name="Google Shape;2121;p52"/>
          <p:cNvSpPr txBox="1"/>
          <p:nvPr/>
        </p:nvSpPr>
        <p:spPr>
          <a:xfrm>
            <a:off x="41833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2122" name="Google Shape;2122;p52"/>
          <p:cNvCxnSpPr>
            <a:stCxn id="2056" idx="6"/>
            <a:endCxn id="2034" idx="2"/>
          </p:cNvCxnSpPr>
          <p:nvPr/>
        </p:nvCxnSpPr>
        <p:spPr>
          <a:xfrm flipH="1" rot="10800000">
            <a:off x="6279996" y="2411761"/>
            <a:ext cx="995700" cy="372900"/>
          </a:xfrm>
          <a:prstGeom prst="straightConnector1">
            <a:avLst/>
          </a:prstGeom>
          <a:noFill/>
          <a:ln cap="flat" cmpd="sng" w="9525">
            <a:solidFill>
              <a:srgbClr val="FFFFFF"/>
            </a:solidFill>
            <a:prstDash val="solid"/>
            <a:round/>
            <a:headEnd len="med" w="med" type="none"/>
            <a:tailEnd len="med" w="med" type="triangle"/>
          </a:ln>
        </p:spPr>
      </p:cxnSp>
      <p:sp>
        <p:nvSpPr>
          <p:cNvPr id="2123" name="Google Shape;2123;p52"/>
          <p:cNvSpPr txBox="1"/>
          <p:nvPr/>
        </p:nvSpPr>
        <p:spPr>
          <a:xfrm>
            <a:off x="7088922"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2124" name="Google Shape;2124;p52"/>
          <p:cNvCxnSpPr/>
          <p:nvPr/>
        </p:nvCxnSpPr>
        <p:spPr>
          <a:xfrm flipH="1">
            <a:off x="4636700" y="3215775"/>
            <a:ext cx="6000" cy="450000"/>
          </a:xfrm>
          <a:prstGeom prst="straightConnector1">
            <a:avLst/>
          </a:prstGeom>
          <a:noFill/>
          <a:ln cap="flat" cmpd="sng" w="28575">
            <a:solidFill>
              <a:schemeClr val="dk2"/>
            </a:solidFill>
            <a:prstDash val="dot"/>
            <a:round/>
            <a:headEnd len="med" w="med" type="none"/>
            <a:tailEnd len="med" w="med" type="none"/>
          </a:ln>
        </p:spPr>
      </p:cxnSp>
      <p:cxnSp>
        <p:nvCxnSpPr>
          <p:cNvPr id="2125" name="Google Shape;2125;p52"/>
          <p:cNvCxnSpPr/>
          <p:nvPr/>
        </p:nvCxnSpPr>
        <p:spPr>
          <a:xfrm flipH="1">
            <a:off x="5980300" y="3215763"/>
            <a:ext cx="6000" cy="4500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9" name="Shape 2129"/>
        <p:cNvGrpSpPr/>
        <p:nvPr/>
      </p:nvGrpSpPr>
      <p:grpSpPr>
        <a:xfrm>
          <a:off x="0" y="0"/>
          <a:ext cx="0" cy="0"/>
          <a:chOff x="0" y="0"/>
          <a:chExt cx="0" cy="0"/>
        </a:xfrm>
      </p:grpSpPr>
      <p:grpSp>
        <p:nvGrpSpPr>
          <p:cNvPr id="2130" name="Google Shape;2130;p53"/>
          <p:cNvGrpSpPr/>
          <p:nvPr/>
        </p:nvGrpSpPr>
        <p:grpSpPr>
          <a:xfrm>
            <a:off x="347454" y="2084814"/>
            <a:ext cx="1055455" cy="1030918"/>
            <a:chOff x="347441" y="529183"/>
            <a:chExt cx="2163705" cy="1824635"/>
          </a:xfrm>
        </p:grpSpPr>
        <p:grpSp>
          <p:nvGrpSpPr>
            <p:cNvPr id="2131" name="Google Shape;2131;p53"/>
            <p:cNvGrpSpPr/>
            <p:nvPr/>
          </p:nvGrpSpPr>
          <p:grpSpPr>
            <a:xfrm>
              <a:off x="745224" y="529183"/>
              <a:ext cx="1765922" cy="1596032"/>
              <a:chOff x="6240000" y="821025"/>
              <a:chExt cx="2904000" cy="2668950"/>
            </a:xfrm>
          </p:grpSpPr>
          <p:sp>
            <p:nvSpPr>
              <p:cNvPr id="2132" name="Google Shape;2132;p53"/>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33" name="Google Shape;2133;p53"/>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34" name="Google Shape;2134;p53"/>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35" name="Google Shape;2135;p53"/>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36" name="Google Shape;2136;p53"/>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37" name="Google Shape;2137;p53"/>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38" name="Google Shape;2138;p53"/>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39" name="Google Shape;2139;p53"/>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40" name="Google Shape;2140;p53"/>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41" name="Google Shape;2141;p53"/>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42" name="Google Shape;2142;p53"/>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43" name="Google Shape;2143;p53"/>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44" name="Google Shape;2144;p53"/>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45" name="Google Shape;2145;p53"/>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46" name="Google Shape;2146;p53"/>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47" name="Google Shape;2147;p53"/>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48" name="Google Shape;2148;p53"/>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49" name="Google Shape;2149;p53"/>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50" name="Google Shape;2150;p53"/>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51" name="Google Shape;2151;p53"/>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52" name="Google Shape;2152;p53"/>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53" name="Google Shape;2153;p53"/>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54" name="Google Shape;2154;p53"/>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55" name="Google Shape;2155;p53"/>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56" name="Google Shape;2156;p53"/>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57" name="Google Shape;2157;p53"/>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158" name="Google Shape;2158;p53"/>
            <p:cNvGrpSpPr/>
            <p:nvPr/>
          </p:nvGrpSpPr>
          <p:grpSpPr>
            <a:xfrm>
              <a:off x="546332" y="643484"/>
              <a:ext cx="1765922" cy="1596032"/>
              <a:chOff x="5950075" y="854725"/>
              <a:chExt cx="2904000" cy="2668950"/>
            </a:xfrm>
          </p:grpSpPr>
          <p:sp>
            <p:nvSpPr>
              <p:cNvPr id="2159" name="Google Shape;2159;p53"/>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3"/>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3"/>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3"/>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3"/>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3"/>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3"/>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3"/>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3"/>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3"/>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3"/>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3"/>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3"/>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3"/>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3"/>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3"/>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3"/>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3"/>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3"/>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3"/>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3"/>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3"/>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3"/>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3"/>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3"/>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3"/>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5" name="Google Shape;2185;p53"/>
            <p:cNvGrpSpPr/>
            <p:nvPr/>
          </p:nvGrpSpPr>
          <p:grpSpPr>
            <a:xfrm>
              <a:off x="347441" y="757786"/>
              <a:ext cx="1765922" cy="1596032"/>
              <a:chOff x="2854300" y="1168125"/>
              <a:chExt cx="2904000" cy="2668950"/>
            </a:xfrm>
          </p:grpSpPr>
          <p:sp>
            <p:nvSpPr>
              <p:cNvPr id="2186" name="Google Shape;2186;p53"/>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3"/>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3"/>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3"/>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3"/>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3"/>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3"/>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3"/>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3"/>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3"/>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3"/>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3"/>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3"/>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3"/>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3"/>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3"/>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3"/>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3"/>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3"/>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3"/>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3"/>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3"/>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3"/>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3"/>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3"/>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3"/>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12" name="Google Shape;2212;p53"/>
          <p:cNvGrpSpPr/>
          <p:nvPr/>
        </p:nvGrpSpPr>
        <p:grpSpPr>
          <a:xfrm>
            <a:off x="1858240" y="1429225"/>
            <a:ext cx="921407" cy="797461"/>
            <a:chOff x="3229840" y="362425"/>
            <a:chExt cx="921407" cy="797461"/>
          </a:xfrm>
        </p:grpSpPr>
        <p:sp>
          <p:nvSpPr>
            <p:cNvPr id="2213" name="Google Shape;2213;p53"/>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3"/>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3"/>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6" name="Google Shape;2216;p53"/>
          <p:cNvGrpSpPr/>
          <p:nvPr/>
        </p:nvGrpSpPr>
        <p:grpSpPr>
          <a:xfrm>
            <a:off x="1858240" y="2656261"/>
            <a:ext cx="921400" cy="785200"/>
            <a:chOff x="2467840" y="1786561"/>
            <a:chExt cx="921400" cy="785200"/>
          </a:xfrm>
        </p:grpSpPr>
        <p:sp>
          <p:nvSpPr>
            <p:cNvPr id="2217" name="Google Shape;2217;p53"/>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3"/>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3"/>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0" name="Google Shape;2220;p53"/>
          <p:cNvGrpSpPr/>
          <p:nvPr/>
        </p:nvGrpSpPr>
        <p:grpSpPr>
          <a:xfrm>
            <a:off x="3231306" y="1352333"/>
            <a:ext cx="877879" cy="877818"/>
            <a:chOff x="5950075" y="854725"/>
            <a:chExt cx="2904000" cy="2668950"/>
          </a:xfrm>
        </p:grpSpPr>
        <p:sp>
          <p:nvSpPr>
            <p:cNvPr id="2221" name="Google Shape;2221;p53"/>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3"/>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3"/>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3"/>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3"/>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3"/>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3"/>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3"/>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3"/>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3"/>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3"/>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3"/>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3"/>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3"/>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3"/>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3"/>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3"/>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3"/>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3"/>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3"/>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3"/>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3"/>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3"/>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3"/>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3"/>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3"/>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7" name="Google Shape;2247;p53"/>
          <p:cNvGrpSpPr/>
          <p:nvPr/>
        </p:nvGrpSpPr>
        <p:grpSpPr>
          <a:xfrm>
            <a:off x="3231582" y="2535430"/>
            <a:ext cx="877298" cy="879686"/>
            <a:chOff x="2854300" y="1168125"/>
            <a:chExt cx="2904000" cy="2668950"/>
          </a:xfrm>
        </p:grpSpPr>
        <p:sp>
          <p:nvSpPr>
            <p:cNvPr id="2248" name="Google Shape;2248;p53"/>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3"/>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3"/>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3"/>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3"/>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3"/>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3"/>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3"/>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3"/>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3"/>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3"/>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3"/>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3"/>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3"/>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3"/>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3"/>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3"/>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3"/>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3"/>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3"/>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3"/>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3"/>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3"/>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3"/>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3"/>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3"/>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74" name="Google Shape;2274;p53"/>
          <p:cNvCxnSpPr>
            <a:stCxn id="2147" idx="1"/>
            <a:endCxn id="2215" idx="3"/>
          </p:cNvCxnSpPr>
          <p:nvPr/>
        </p:nvCxnSpPr>
        <p:spPr>
          <a:xfrm flipH="1" rot="10800000">
            <a:off x="1402910" y="19114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275" name="Google Shape;2275;p53"/>
          <p:cNvCxnSpPr>
            <a:stCxn id="2147" idx="1"/>
            <a:endCxn id="2219" idx="3"/>
          </p:cNvCxnSpPr>
          <p:nvPr/>
        </p:nvCxnSpPr>
        <p:spPr>
          <a:xfrm>
            <a:off x="1402910" y="25354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276" name="Google Shape;2276;p53"/>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2277" name="Google Shape;2277;p53"/>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2278" name="Google Shape;2278;p53"/>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279" name="Google Shape;2279;p53"/>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280" name="Google Shape;2280;p53"/>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281" name="Google Shape;2281;p53"/>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282" name="Google Shape;2282;p53"/>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283" name="Google Shape;2283;p53"/>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284" name="Google Shape;2284;p53"/>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285" name="Google Shape;2285;p53"/>
          <p:cNvGrpSpPr/>
          <p:nvPr/>
        </p:nvGrpSpPr>
        <p:grpSpPr>
          <a:xfrm>
            <a:off x="4755306" y="1352333"/>
            <a:ext cx="877879" cy="877818"/>
            <a:chOff x="5950075" y="854725"/>
            <a:chExt cx="2904000" cy="2668950"/>
          </a:xfrm>
        </p:grpSpPr>
        <p:sp>
          <p:nvSpPr>
            <p:cNvPr id="2286" name="Google Shape;2286;p53"/>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3"/>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3"/>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3"/>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3"/>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3"/>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3"/>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3"/>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3"/>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3"/>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3"/>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3"/>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3"/>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3"/>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3"/>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3"/>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3"/>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3"/>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3"/>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3"/>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3"/>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3"/>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3"/>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3"/>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3"/>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3"/>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2" name="Google Shape;2312;p53"/>
          <p:cNvGrpSpPr/>
          <p:nvPr/>
        </p:nvGrpSpPr>
        <p:grpSpPr>
          <a:xfrm>
            <a:off x="4755582" y="2535430"/>
            <a:ext cx="877298" cy="879686"/>
            <a:chOff x="2854300" y="1168125"/>
            <a:chExt cx="2904000" cy="2668950"/>
          </a:xfrm>
        </p:grpSpPr>
        <p:sp>
          <p:nvSpPr>
            <p:cNvPr id="2313" name="Google Shape;2313;p53"/>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3"/>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3"/>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3"/>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3"/>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3"/>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3"/>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3"/>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3"/>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3"/>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3"/>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3"/>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3"/>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3"/>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3"/>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3"/>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3"/>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3"/>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3"/>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3"/>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3"/>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3"/>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3"/>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3"/>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3"/>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3"/>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9" name="Google Shape;2339;p53"/>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340" name="Google Shape;2340;p53"/>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341" name="Google Shape;2341;p53"/>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3"/>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3"/>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344" name="Google Shape;2344;p53"/>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345" name="Google Shape;2345;p53"/>
          <p:cNvGrpSpPr/>
          <p:nvPr/>
        </p:nvGrpSpPr>
        <p:grpSpPr>
          <a:xfrm>
            <a:off x="6357231" y="1352333"/>
            <a:ext cx="877879" cy="877818"/>
            <a:chOff x="5950075" y="854725"/>
            <a:chExt cx="2904000" cy="2668950"/>
          </a:xfrm>
        </p:grpSpPr>
        <p:sp>
          <p:nvSpPr>
            <p:cNvPr id="2346" name="Google Shape;2346;p53"/>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3"/>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3"/>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3"/>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3"/>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3"/>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3"/>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3"/>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3"/>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3"/>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3"/>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3"/>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3"/>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3"/>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3"/>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3"/>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3"/>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3"/>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3"/>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3"/>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3"/>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3"/>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3"/>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3"/>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3"/>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3"/>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2" name="Google Shape;2372;p53"/>
          <p:cNvGrpSpPr/>
          <p:nvPr/>
        </p:nvGrpSpPr>
        <p:grpSpPr>
          <a:xfrm>
            <a:off x="6357507" y="2535430"/>
            <a:ext cx="877298" cy="879686"/>
            <a:chOff x="2854300" y="1168125"/>
            <a:chExt cx="2904000" cy="2668950"/>
          </a:xfrm>
        </p:grpSpPr>
        <p:sp>
          <p:nvSpPr>
            <p:cNvPr id="2373" name="Google Shape;2373;p53"/>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3"/>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3"/>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3"/>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3"/>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3"/>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3"/>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3"/>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3"/>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3"/>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3"/>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3"/>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3"/>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3"/>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3"/>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3"/>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3"/>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3"/>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3"/>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3"/>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3"/>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3"/>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3"/>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3"/>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3"/>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3"/>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99" name="Google Shape;2399;p53"/>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400" name="Google Shape;2400;p53"/>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401" name="Google Shape;2401;p53"/>
          <p:cNvGrpSpPr/>
          <p:nvPr/>
        </p:nvGrpSpPr>
        <p:grpSpPr>
          <a:xfrm>
            <a:off x="7580381" y="1932433"/>
            <a:ext cx="877879" cy="877818"/>
            <a:chOff x="5950075" y="854725"/>
            <a:chExt cx="2904000" cy="2668950"/>
          </a:xfrm>
        </p:grpSpPr>
        <p:sp>
          <p:nvSpPr>
            <p:cNvPr id="2402" name="Google Shape;2402;p53"/>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3"/>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3"/>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3"/>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3"/>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3"/>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3"/>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3"/>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3"/>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3"/>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3"/>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3"/>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3"/>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3"/>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3"/>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3"/>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3"/>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3"/>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3"/>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3"/>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3"/>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3"/>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3"/>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3"/>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3"/>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3"/>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8" name="Google Shape;2428;p53"/>
          <p:cNvGrpSpPr/>
          <p:nvPr/>
        </p:nvGrpSpPr>
        <p:grpSpPr>
          <a:xfrm>
            <a:off x="7521282" y="2008030"/>
            <a:ext cx="877298" cy="879686"/>
            <a:chOff x="2854300" y="1168125"/>
            <a:chExt cx="2904000" cy="2668950"/>
          </a:xfrm>
        </p:grpSpPr>
        <p:sp>
          <p:nvSpPr>
            <p:cNvPr id="2429" name="Google Shape;2429;p53"/>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3"/>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3"/>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3"/>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3"/>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3"/>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3"/>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3"/>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3"/>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3"/>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3"/>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3"/>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3"/>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3"/>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3"/>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3"/>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3"/>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3"/>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3"/>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3"/>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3"/>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3"/>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3"/>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3"/>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3"/>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3"/>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55" name="Google Shape;2455;p53"/>
          <p:cNvCxnSpPr>
            <a:endCxn id="2440"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2456" name="Google Shape;2456;p53"/>
          <p:cNvCxnSpPr>
            <a:stCxn id="2388" idx="1"/>
            <a:endCxn id="2440"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2457" name="Google Shape;2457;p53"/>
          <p:cNvSpPr txBox="1"/>
          <p:nvPr/>
        </p:nvSpPr>
        <p:spPr>
          <a:xfrm>
            <a:off x="7769700"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a:t>
            </a:r>
            <a:endParaRPr baseline="30000" sz="1100">
              <a:latin typeface="Consolas"/>
              <a:ea typeface="Consolas"/>
              <a:cs typeface="Consolas"/>
              <a:sym typeface="Consolas"/>
            </a:endParaRPr>
          </a:p>
        </p:txBody>
      </p:sp>
      <p:sp>
        <p:nvSpPr>
          <p:cNvPr id="2458" name="Google Shape;2458;p53"/>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459" name="Google Shape;2459;p53"/>
          <p:cNvSpPr txBox="1"/>
          <p:nvPr/>
        </p:nvSpPr>
        <p:spPr>
          <a:xfrm>
            <a:off x="615125"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[l-1]</a:t>
            </a:r>
            <a:endParaRPr baseline="30000" sz="1100">
              <a:latin typeface="Consolas"/>
              <a:ea typeface="Consolas"/>
              <a:cs typeface="Consolas"/>
              <a:sym typeface="Consolas"/>
            </a:endParaRPr>
          </a:p>
        </p:txBody>
      </p:sp>
      <p:cxnSp>
        <p:nvCxnSpPr>
          <p:cNvPr id="2460" name="Google Shape;2460;p53"/>
          <p:cNvCxnSpPr>
            <a:stCxn id="2459" idx="3"/>
            <a:endCxn id="2457" idx="1"/>
          </p:cNvCxnSpPr>
          <p:nvPr/>
        </p:nvCxnSpPr>
        <p:spPr>
          <a:xfrm>
            <a:off x="1114325" y="3964225"/>
            <a:ext cx="6655500" cy="0"/>
          </a:xfrm>
          <a:prstGeom prst="straightConnector1">
            <a:avLst/>
          </a:prstGeom>
          <a:noFill/>
          <a:ln cap="flat" cmpd="sng" w="9525">
            <a:solidFill>
              <a:schemeClr val="dk2"/>
            </a:solidFill>
            <a:prstDash val="dashDot"/>
            <a:round/>
            <a:headEnd len="med" w="med" type="none"/>
            <a:tailEnd len="med" w="med" type="triangle"/>
          </a:ln>
        </p:spPr>
      </p:cxnSp>
      <p:sp>
        <p:nvSpPr>
          <p:cNvPr id="2461" name="Google Shape;2461;p53"/>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grpSp>
        <p:nvGrpSpPr>
          <p:cNvPr id="2466" name="Google Shape;2466;p54"/>
          <p:cNvGrpSpPr/>
          <p:nvPr/>
        </p:nvGrpSpPr>
        <p:grpSpPr>
          <a:xfrm>
            <a:off x="347454" y="2084814"/>
            <a:ext cx="1055455" cy="1030918"/>
            <a:chOff x="347441" y="529183"/>
            <a:chExt cx="2163705" cy="1824635"/>
          </a:xfrm>
        </p:grpSpPr>
        <p:grpSp>
          <p:nvGrpSpPr>
            <p:cNvPr id="2467" name="Google Shape;2467;p54"/>
            <p:cNvGrpSpPr/>
            <p:nvPr/>
          </p:nvGrpSpPr>
          <p:grpSpPr>
            <a:xfrm>
              <a:off x="745224" y="529183"/>
              <a:ext cx="1765922" cy="1596032"/>
              <a:chOff x="6240000" y="821025"/>
              <a:chExt cx="2904000" cy="2668950"/>
            </a:xfrm>
          </p:grpSpPr>
          <p:sp>
            <p:nvSpPr>
              <p:cNvPr id="2468" name="Google Shape;2468;p54"/>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69" name="Google Shape;2469;p54"/>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70" name="Google Shape;2470;p54"/>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71" name="Google Shape;2471;p54"/>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72" name="Google Shape;2472;p54"/>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73" name="Google Shape;2473;p54"/>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74" name="Google Shape;2474;p54"/>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75" name="Google Shape;2475;p54"/>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76" name="Google Shape;2476;p54"/>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77" name="Google Shape;2477;p54"/>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78" name="Google Shape;2478;p54"/>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79" name="Google Shape;2479;p54"/>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80" name="Google Shape;2480;p54"/>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81" name="Google Shape;2481;p54"/>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82" name="Google Shape;2482;p54"/>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83" name="Google Shape;2483;p54"/>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84" name="Google Shape;2484;p54"/>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85" name="Google Shape;2485;p54"/>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86" name="Google Shape;2486;p54"/>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87" name="Google Shape;2487;p54"/>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88" name="Google Shape;2488;p54"/>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89" name="Google Shape;2489;p54"/>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90" name="Google Shape;2490;p54"/>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91" name="Google Shape;2491;p54"/>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92" name="Google Shape;2492;p54"/>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93" name="Google Shape;2493;p54"/>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494" name="Google Shape;2494;p54"/>
            <p:cNvGrpSpPr/>
            <p:nvPr/>
          </p:nvGrpSpPr>
          <p:grpSpPr>
            <a:xfrm>
              <a:off x="546332" y="643484"/>
              <a:ext cx="1765922" cy="1596032"/>
              <a:chOff x="5950075" y="854725"/>
              <a:chExt cx="2904000" cy="2668950"/>
            </a:xfrm>
          </p:grpSpPr>
          <p:sp>
            <p:nvSpPr>
              <p:cNvPr id="2495" name="Google Shape;2495;p54"/>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4"/>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4"/>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4"/>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4"/>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4"/>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4"/>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4"/>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4"/>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4"/>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4"/>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4"/>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4"/>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4"/>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4"/>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4"/>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4"/>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4"/>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4"/>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4"/>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4"/>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4"/>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4"/>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4"/>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4"/>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4"/>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1" name="Google Shape;2521;p54"/>
            <p:cNvGrpSpPr/>
            <p:nvPr/>
          </p:nvGrpSpPr>
          <p:grpSpPr>
            <a:xfrm>
              <a:off x="347441" y="757786"/>
              <a:ext cx="1765922" cy="1596032"/>
              <a:chOff x="2854300" y="1168125"/>
              <a:chExt cx="2904000" cy="2668950"/>
            </a:xfrm>
          </p:grpSpPr>
          <p:sp>
            <p:nvSpPr>
              <p:cNvPr id="2522" name="Google Shape;2522;p54"/>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4"/>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4"/>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4"/>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4"/>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4"/>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4"/>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4"/>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4"/>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4"/>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4"/>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4"/>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4"/>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4"/>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4"/>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4"/>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4"/>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4"/>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4"/>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4"/>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4"/>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4"/>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4"/>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4"/>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4"/>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4"/>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48" name="Google Shape;2548;p54"/>
          <p:cNvGrpSpPr/>
          <p:nvPr/>
        </p:nvGrpSpPr>
        <p:grpSpPr>
          <a:xfrm>
            <a:off x="1858240" y="1429225"/>
            <a:ext cx="921407" cy="797461"/>
            <a:chOff x="3229840" y="362425"/>
            <a:chExt cx="921407" cy="797461"/>
          </a:xfrm>
        </p:grpSpPr>
        <p:sp>
          <p:nvSpPr>
            <p:cNvPr id="2549" name="Google Shape;2549;p54"/>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4"/>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4"/>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2" name="Google Shape;2552;p54"/>
          <p:cNvGrpSpPr/>
          <p:nvPr/>
        </p:nvGrpSpPr>
        <p:grpSpPr>
          <a:xfrm>
            <a:off x="1858240" y="2656261"/>
            <a:ext cx="921400" cy="785200"/>
            <a:chOff x="2467840" y="1786561"/>
            <a:chExt cx="921400" cy="785200"/>
          </a:xfrm>
        </p:grpSpPr>
        <p:sp>
          <p:nvSpPr>
            <p:cNvPr id="2553" name="Google Shape;2553;p54"/>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4"/>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4"/>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6" name="Google Shape;2556;p54"/>
          <p:cNvGrpSpPr/>
          <p:nvPr/>
        </p:nvGrpSpPr>
        <p:grpSpPr>
          <a:xfrm>
            <a:off x="3231306" y="1352333"/>
            <a:ext cx="877879" cy="877818"/>
            <a:chOff x="5950075" y="854725"/>
            <a:chExt cx="2904000" cy="2668950"/>
          </a:xfrm>
        </p:grpSpPr>
        <p:sp>
          <p:nvSpPr>
            <p:cNvPr id="2557" name="Google Shape;2557;p54"/>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4"/>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4"/>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4"/>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4"/>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4"/>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4"/>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4"/>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4"/>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4"/>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4"/>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4"/>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4"/>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4"/>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4"/>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4"/>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4"/>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4"/>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4"/>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4"/>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4"/>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4"/>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4"/>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4"/>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4"/>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4"/>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3" name="Google Shape;2583;p54"/>
          <p:cNvGrpSpPr/>
          <p:nvPr/>
        </p:nvGrpSpPr>
        <p:grpSpPr>
          <a:xfrm>
            <a:off x="3231582" y="2535430"/>
            <a:ext cx="877298" cy="879686"/>
            <a:chOff x="2854300" y="1168125"/>
            <a:chExt cx="2904000" cy="2668950"/>
          </a:xfrm>
        </p:grpSpPr>
        <p:sp>
          <p:nvSpPr>
            <p:cNvPr id="2584" name="Google Shape;2584;p54"/>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4"/>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4"/>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4"/>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4"/>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4"/>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4"/>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4"/>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4"/>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4"/>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4"/>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4"/>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4"/>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4"/>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4"/>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4"/>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4"/>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4"/>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4"/>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4"/>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4"/>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4"/>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4"/>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4"/>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4"/>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4"/>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10" name="Google Shape;2610;p54"/>
          <p:cNvCxnSpPr>
            <a:stCxn id="2483" idx="1"/>
            <a:endCxn id="2551" idx="3"/>
          </p:cNvCxnSpPr>
          <p:nvPr/>
        </p:nvCxnSpPr>
        <p:spPr>
          <a:xfrm flipH="1" rot="10800000">
            <a:off x="1402910" y="19114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611" name="Google Shape;2611;p54"/>
          <p:cNvCxnSpPr>
            <a:stCxn id="2483" idx="1"/>
            <a:endCxn id="2555" idx="3"/>
          </p:cNvCxnSpPr>
          <p:nvPr/>
        </p:nvCxnSpPr>
        <p:spPr>
          <a:xfrm>
            <a:off x="1402910" y="25354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612" name="Google Shape;2612;p54"/>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2613" name="Google Shape;2613;p54"/>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2614" name="Google Shape;2614;p54"/>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615" name="Google Shape;2615;p54"/>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616" name="Google Shape;2616;p54"/>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617" name="Google Shape;2617;p54"/>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618" name="Google Shape;2618;p54"/>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619" name="Google Shape;2619;p54"/>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620" name="Google Shape;2620;p54"/>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621" name="Google Shape;2621;p54"/>
          <p:cNvGrpSpPr/>
          <p:nvPr/>
        </p:nvGrpSpPr>
        <p:grpSpPr>
          <a:xfrm>
            <a:off x="4755306" y="1352333"/>
            <a:ext cx="877879" cy="877818"/>
            <a:chOff x="5950075" y="854725"/>
            <a:chExt cx="2904000" cy="2668950"/>
          </a:xfrm>
        </p:grpSpPr>
        <p:sp>
          <p:nvSpPr>
            <p:cNvPr id="2622" name="Google Shape;2622;p54"/>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4"/>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4"/>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4"/>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4"/>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4"/>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4"/>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4"/>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4"/>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4"/>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4"/>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4"/>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4"/>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4"/>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4"/>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4"/>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4"/>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4"/>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4"/>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4"/>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4"/>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4"/>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4"/>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4"/>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4"/>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4"/>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8" name="Google Shape;2648;p54"/>
          <p:cNvGrpSpPr/>
          <p:nvPr/>
        </p:nvGrpSpPr>
        <p:grpSpPr>
          <a:xfrm>
            <a:off x="4755582" y="2535430"/>
            <a:ext cx="877298" cy="879686"/>
            <a:chOff x="2854300" y="1168125"/>
            <a:chExt cx="2904000" cy="2668950"/>
          </a:xfrm>
        </p:grpSpPr>
        <p:sp>
          <p:nvSpPr>
            <p:cNvPr id="2649" name="Google Shape;2649;p54"/>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4"/>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4"/>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4"/>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4"/>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4"/>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4"/>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4"/>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4"/>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4"/>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4"/>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4"/>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4"/>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4"/>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4"/>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4"/>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4"/>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4"/>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4"/>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4"/>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4"/>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4"/>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4"/>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4"/>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4"/>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4"/>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5" name="Google Shape;2675;p54"/>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676" name="Google Shape;2676;p54"/>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677" name="Google Shape;2677;p54"/>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4"/>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4"/>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680" name="Google Shape;2680;p54"/>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681" name="Google Shape;2681;p54"/>
          <p:cNvGrpSpPr/>
          <p:nvPr/>
        </p:nvGrpSpPr>
        <p:grpSpPr>
          <a:xfrm>
            <a:off x="6357231" y="1352333"/>
            <a:ext cx="877879" cy="877818"/>
            <a:chOff x="5950075" y="854725"/>
            <a:chExt cx="2904000" cy="2668950"/>
          </a:xfrm>
        </p:grpSpPr>
        <p:sp>
          <p:nvSpPr>
            <p:cNvPr id="2682" name="Google Shape;2682;p54"/>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4"/>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4"/>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4"/>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4"/>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4"/>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4"/>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4"/>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4"/>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4"/>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4"/>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4"/>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4"/>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4"/>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4"/>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4"/>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4"/>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4"/>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4"/>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4"/>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4"/>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4"/>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4"/>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4"/>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4"/>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4"/>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8" name="Google Shape;2708;p54"/>
          <p:cNvGrpSpPr/>
          <p:nvPr/>
        </p:nvGrpSpPr>
        <p:grpSpPr>
          <a:xfrm>
            <a:off x="6357507" y="2535430"/>
            <a:ext cx="877298" cy="879686"/>
            <a:chOff x="2854300" y="1168125"/>
            <a:chExt cx="2904000" cy="2668950"/>
          </a:xfrm>
        </p:grpSpPr>
        <p:sp>
          <p:nvSpPr>
            <p:cNvPr id="2709" name="Google Shape;2709;p54"/>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4"/>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4"/>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4"/>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4"/>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4"/>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4"/>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4"/>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4"/>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4"/>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4"/>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4"/>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4"/>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4"/>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4"/>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4"/>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4"/>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4"/>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4"/>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4"/>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4"/>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4"/>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4"/>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4"/>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4"/>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4"/>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35" name="Google Shape;2735;p54"/>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736" name="Google Shape;2736;p54"/>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737" name="Google Shape;2737;p54"/>
          <p:cNvGrpSpPr/>
          <p:nvPr/>
        </p:nvGrpSpPr>
        <p:grpSpPr>
          <a:xfrm>
            <a:off x="7580381" y="1932433"/>
            <a:ext cx="877879" cy="877818"/>
            <a:chOff x="5950075" y="854725"/>
            <a:chExt cx="2904000" cy="2668950"/>
          </a:xfrm>
        </p:grpSpPr>
        <p:sp>
          <p:nvSpPr>
            <p:cNvPr id="2738" name="Google Shape;2738;p54"/>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4"/>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4"/>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4"/>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4"/>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4"/>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4"/>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4"/>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4"/>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4"/>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4"/>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4"/>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4"/>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4"/>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4"/>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4"/>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4"/>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4"/>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4"/>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4"/>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4"/>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4"/>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4"/>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4"/>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4"/>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4"/>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4" name="Google Shape;2764;p54"/>
          <p:cNvGrpSpPr/>
          <p:nvPr/>
        </p:nvGrpSpPr>
        <p:grpSpPr>
          <a:xfrm>
            <a:off x="7521282" y="2008030"/>
            <a:ext cx="877298" cy="879686"/>
            <a:chOff x="2854300" y="1168125"/>
            <a:chExt cx="2904000" cy="2668950"/>
          </a:xfrm>
        </p:grpSpPr>
        <p:sp>
          <p:nvSpPr>
            <p:cNvPr id="2765" name="Google Shape;2765;p54"/>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4"/>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4"/>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4"/>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4"/>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4"/>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4"/>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4"/>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4"/>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4"/>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4"/>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4"/>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4"/>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4"/>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4"/>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4"/>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4"/>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4"/>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4"/>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4"/>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4"/>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4"/>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4"/>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4"/>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4"/>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4"/>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91" name="Google Shape;2791;p54"/>
          <p:cNvCxnSpPr>
            <a:endCxn id="2776"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2792" name="Google Shape;2792;p54"/>
          <p:cNvCxnSpPr>
            <a:stCxn id="2724" idx="1"/>
            <a:endCxn id="2776"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2793" name="Google Shape;2793;p54"/>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794" name="Google Shape;2794;p54"/>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8" name="Shape 2798"/>
        <p:cNvGrpSpPr/>
        <p:nvPr/>
      </p:nvGrpSpPr>
      <p:grpSpPr>
        <a:xfrm>
          <a:off x="0" y="0"/>
          <a:ext cx="0" cy="0"/>
          <a:chOff x="0" y="0"/>
          <a:chExt cx="0" cy="0"/>
        </a:xfrm>
      </p:grpSpPr>
      <p:grpSp>
        <p:nvGrpSpPr>
          <p:cNvPr id="2799" name="Google Shape;2799;p55"/>
          <p:cNvGrpSpPr/>
          <p:nvPr/>
        </p:nvGrpSpPr>
        <p:grpSpPr>
          <a:xfrm>
            <a:off x="576054" y="1780014"/>
            <a:ext cx="1055455" cy="1030918"/>
            <a:chOff x="347441" y="529183"/>
            <a:chExt cx="2163705" cy="1824635"/>
          </a:xfrm>
        </p:grpSpPr>
        <p:grpSp>
          <p:nvGrpSpPr>
            <p:cNvPr id="2800" name="Google Shape;2800;p55"/>
            <p:cNvGrpSpPr/>
            <p:nvPr/>
          </p:nvGrpSpPr>
          <p:grpSpPr>
            <a:xfrm>
              <a:off x="745224" y="529183"/>
              <a:ext cx="1765922" cy="1596032"/>
              <a:chOff x="6240000" y="821025"/>
              <a:chExt cx="2904000" cy="2668950"/>
            </a:xfrm>
          </p:grpSpPr>
          <p:sp>
            <p:nvSpPr>
              <p:cNvPr id="2801" name="Google Shape;2801;p55"/>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02" name="Google Shape;2802;p55"/>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03" name="Google Shape;2803;p55"/>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04" name="Google Shape;2804;p55"/>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05" name="Google Shape;2805;p55"/>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06" name="Google Shape;2806;p55"/>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07" name="Google Shape;2807;p55"/>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08" name="Google Shape;2808;p55"/>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09" name="Google Shape;2809;p55"/>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10" name="Google Shape;2810;p55"/>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11" name="Google Shape;2811;p55"/>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12" name="Google Shape;2812;p55"/>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13" name="Google Shape;2813;p55"/>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14" name="Google Shape;2814;p55"/>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15" name="Google Shape;2815;p55"/>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16" name="Google Shape;2816;p55"/>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17" name="Google Shape;2817;p55"/>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18" name="Google Shape;2818;p55"/>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19" name="Google Shape;2819;p55"/>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20" name="Google Shape;2820;p55"/>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21" name="Google Shape;2821;p55"/>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22" name="Google Shape;2822;p55"/>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23" name="Google Shape;2823;p55"/>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24" name="Google Shape;2824;p55"/>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25" name="Google Shape;2825;p55"/>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26" name="Google Shape;2826;p55"/>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827" name="Google Shape;2827;p55"/>
            <p:cNvGrpSpPr/>
            <p:nvPr/>
          </p:nvGrpSpPr>
          <p:grpSpPr>
            <a:xfrm>
              <a:off x="546332" y="643484"/>
              <a:ext cx="1765922" cy="1596032"/>
              <a:chOff x="5950075" y="854725"/>
              <a:chExt cx="2904000" cy="2668950"/>
            </a:xfrm>
          </p:grpSpPr>
          <p:sp>
            <p:nvSpPr>
              <p:cNvPr id="2828" name="Google Shape;2828;p55"/>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5"/>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5"/>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5"/>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5"/>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5"/>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5"/>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5"/>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5"/>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5"/>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5"/>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5"/>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5"/>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5"/>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5"/>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5"/>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5"/>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5"/>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5"/>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5"/>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5"/>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5"/>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5"/>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5"/>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5"/>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5"/>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4" name="Google Shape;2854;p55"/>
            <p:cNvGrpSpPr/>
            <p:nvPr/>
          </p:nvGrpSpPr>
          <p:grpSpPr>
            <a:xfrm>
              <a:off x="347441" y="757786"/>
              <a:ext cx="1765922" cy="1596032"/>
              <a:chOff x="2854300" y="1168125"/>
              <a:chExt cx="2904000" cy="2668950"/>
            </a:xfrm>
          </p:grpSpPr>
          <p:sp>
            <p:nvSpPr>
              <p:cNvPr id="2855" name="Google Shape;2855;p55"/>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5"/>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5"/>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5"/>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5"/>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5"/>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5"/>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5"/>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5"/>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5"/>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5"/>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5"/>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5"/>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5"/>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5"/>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5"/>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5"/>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5"/>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5"/>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5"/>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5"/>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5"/>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5"/>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5"/>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5"/>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5"/>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81" name="Google Shape;2881;p55"/>
          <p:cNvGrpSpPr/>
          <p:nvPr/>
        </p:nvGrpSpPr>
        <p:grpSpPr>
          <a:xfrm>
            <a:off x="2086840" y="1124425"/>
            <a:ext cx="921407" cy="797461"/>
            <a:chOff x="3229840" y="362425"/>
            <a:chExt cx="921407" cy="797461"/>
          </a:xfrm>
        </p:grpSpPr>
        <p:sp>
          <p:nvSpPr>
            <p:cNvPr id="2882" name="Google Shape;2882;p55"/>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5"/>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5"/>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5" name="Google Shape;2885;p55"/>
          <p:cNvGrpSpPr/>
          <p:nvPr/>
        </p:nvGrpSpPr>
        <p:grpSpPr>
          <a:xfrm>
            <a:off x="2086840" y="2351461"/>
            <a:ext cx="921400" cy="785200"/>
            <a:chOff x="2467840" y="1786561"/>
            <a:chExt cx="921400" cy="785200"/>
          </a:xfrm>
        </p:grpSpPr>
        <p:sp>
          <p:nvSpPr>
            <p:cNvPr id="2886" name="Google Shape;2886;p55"/>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5"/>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5"/>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9" name="Google Shape;2889;p55"/>
          <p:cNvGrpSpPr/>
          <p:nvPr/>
        </p:nvGrpSpPr>
        <p:grpSpPr>
          <a:xfrm>
            <a:off x="3459906" y="1047533"/>
            <a:ext cx="877879" cy="877818"/>
            <a:chOff x="5950075" y="854725"/>
            <a:chExt cx="2904000" cy="2668950"/>
          </a:xfrm>
        </p:grpSpPr>
        <p:sp>
          <p:nvSpPr>
            <p:cNvPr id="2890" name="Google Shape;2890;p55"/>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5"/>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5"/>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5"/>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5"/>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5"/>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5"/>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5"/>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5"/>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5"/>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5"/>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5"/>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5"/>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5"/>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5"/>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5"/>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5"/>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5"/>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5"/>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5"/>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5"/>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5"/>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5"/>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5"/>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5"/>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5"/>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6" name="Google Shape;2916;p55"/>
          <p:cNvGrpSpPr/>
          <p:nvPr/>
        </p:nvGrpSpPr>
        <p:grpSpPr>
          <a:xfrm>
            <a:off x="3460182" y="2230630"/>
            <a:ext cx="877298" cy="879686"/>
            <a:chOff x="2854300" y="1168125"/>
            <a:chExt cx="2904000" cy="2668950"/>
          </a:xfrm>
        </p:grpSpPr>
        <p:sp>
          <p:nvSpPr>
            <p:cNvPr id="2917" name="Google Shape;2917;p55"/>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5"/>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5"/>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5"/>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5"/>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5"/>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5"/>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5"/>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5"/>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5"/>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5"/>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5"/>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5"/>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5"/>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5"/>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5"/>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5"/>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5"/>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5"/>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5"/>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5"/>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5"/>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5"/>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5"/>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5"/>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5"/>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43" name="Google Shape;2943;p55"/>
          <p:cNvCxnSpPr>
            <a:stCxn id="2816" idx="1"/>
            <a:endCxn id="2884" idx="3"/>
          </p:cNvCxnSpPr>
          <p:nvPr/>
        </p:nvCxnSpPr>
        <p:spPr>
          <a:xfrm flipH="1" rot="10800000">
            <a:off x="1631510" y="16066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944" name="Google Shape;2944;p55"/>
          <p:cNvCxnSpPr>
            <a:stCxn id="2816" idx="1"/>
            <a:endCxn id="2888" idx="3"/>
          </p:cNvCxnSpPr>
          <p:nvPr/>
        </p:nvCxnSpPr>
        <p:spPr>
          <a:xfrm>
            <a:off x="1631510" y="22306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945" name="Google Shape;2945;p55"/>
          <p:cNvCxnSpPr/>
          <p:nvPr/>
        </p:nvCxnSpPr>
        <p:spPr>
          <a:xfrm>
            <a:off x="3019250" y="14855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2946" name="Google Shape;2946;p55"/>
          <p:cNvCxnSpPr/>
          <p:nvPr/>
        </p:nvCxnSpPr>
        <p:spPr>
          <a:xfrm>
            <a:off x="3019250" y="27431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2947" name="Google Shape;2947;p55"/>
          <p:cNvSpPr txBox="1"/>
          <p:nvPr/>
        </p:nvSpPr>
        <p:spPr>
          <a:xfrm>
            <a:off x="733300" y="29287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948" name="Google Shape;2948;p55"/>
          <p:cNvSpPr txBox="1"/>
          <p:nvPr/>
        </p:nvSpPr>
        <p:spPr>
          <a:xfrm>
            <a:off x="4337475" y="13824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949" name="Google Shape;2949;p55"/>
          <p:cNvSpPr txBox="1"/>
          <p:nvPr/>
        </p:nvSpPr>
        <p:spPr>
          <a:xfrm>
            <a:off x="4337475" y="25352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950" name="Google Shape;2950;p55"/>
          <p:cNvSpPr txBox="1"/>
          <p:nvPr/>
        </p:nvSpPr>
        <p:spPr>
          <a:xfrm>
            <a:off x="3649225"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951" name="Google Shape;2951;p55"/>
          <p:cNvSpPr txBox="1"/>
          <p:nvPr/>
        </p:nvSpPr>
        <p:spPr>
          <a:xfrm>
            <a:off x="3649238"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952" name="Google Shape;2952;p55"/>
          <p:cNvCxnSpPr/>
          <p:nvPr/>
        </p:nvCxnSpPr>
        <p:spPr>
          <a:xfrm>
            <a:off x="46482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953" name="Google Shape;2953;p55"/>
          <p:cNvCxnSpPr/>
          <p:nvPr/>
        </p:nvCxnSpPr>
        <p:spPr>
          <a:xfrm>
            <a:off x="46330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954" name="Google Shape;2954;p55"/>
          <p:cNvGrpSpPr/>
          <p:nvPr/>
        </p:nvGrpSpPr>
        <p:grpSpPr>
          <a:xfrm>
            <a:off x="4983906" y="1047533"/>
            <a:ext cx="877879" cy="877818"/>
            <a:chOff x="5950075" y="854725"/>
            <a:chExt cx="2904000" cy="2668950"/>
          </a:xfrm>
        </p:grpSpPr>
        <p:sp>
          <p:nvSpPr>
            <p:cNvPr id="2955" name="Google Shape;2955;p55"/>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5"/>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5"/>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5"/>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5"/>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5"/>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5"/>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5"/>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5"/>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5"/>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5"/>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5"/>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5"/>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5"/>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5"/>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5"/>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5"/>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5"/>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5"/>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5"/>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5"/>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5"/>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5"/>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5"/>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5"/>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5"/>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1" name="Google Shape;2981;p55"/>
          <p:cNvGrpSpPr/>
          <p:nvPr/>
        </p:nvGrpSpPr>
        <p:grpSpPr>
          <a:xfrm>
            <a:off x="4984182" y="2230630"/>
            <a:ext cx="877298" cy="879686"/>
            <a:chOff x="2854300" y="1168125"/>
            <a:chExt cx="2904000" cy="2668950"/>
          </a:xfrm>
        </p:grpSpPr>
        <p:sp>
          <p:nvSpPr>
            <p:cNvPr id="2982" name="Google Shape;2982;p55"/>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5"/>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5"/>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5"/>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5"/>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5"/>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5"/>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5"/>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5"/>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5"/>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5"/>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5"/>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5"/>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5"/>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5"/>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5"/>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5"/>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5"/>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5"/>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5"/>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5"/>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5"/>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5"/>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5"/>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5"/>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5"/>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8" name="Google Shape;3008;p55"/>
          <p:cNvSpPr txBox="1"/>
          <p:nvPr/>
        </p:nvSpPr>
        <p:spPr>
          <a:xfrm>
            <a:off x="5861775" y="13825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3009" name="Google Shape;3009;p55"/>
          <p:cNvSpPr txBox="1"/>
          <p:nvPr/>
        </p:nvSpPr>
        <p:spPr>
          <a:xfrm>
            <a:off x="5861775" y="25665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3010" name="Google Shape;3010;p55"/>
          <p:cNvSpPr/>
          <p:nvPr/>
        </p:nvSpPr>
        <p:spPr>
          <a:xfrm>
            <a:off x="4861500" y="9710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5"/>
          <p:cNvSpPr/>
          <p:nvPr/>
        </p:nvSpPr>
        <p:spPr>
          <a:xfrm>
            <a:off x="4861500" y="21550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5"/>
          <p:cNvSpPr txBox="1"/>
          <p:nvPr/>
        </p:nvSpPr>
        <p:spPr>
          <a:xfrm>
            <a:off x="5692200"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3013" name="Google Shape;3013;p55"/>
          <p:cNvSpPr txBox="1"/>
          <p:nvPr/>
        </p:nvSpPr>
        <p:spPr>
          <a:xfrm>
            <a:off x="5692200"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3014" name="Google Shape;3014;p55"/>
          <p:cNvGrpSpPr/>
          <p:nvPr/>
        </p:nvGrpSpPr>
        <p:grpSpPr>
          <a:xfrm>
            <a:off x="6585831" y="1047533"/>
            <a:ext cx="877879" cy="877818"/>
            <a:chOff x="5950075" y="854725"/>
            <a:chExt cx="2904000" cy="2668950"/>
          </a:xfrm>
        </p:grpSpPr>
        <p:sp>
          <p:nvSpPr>
            <p:cNvPr id="3015" name="Google Shape;3015;p55"/>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5"/>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5"/>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5"/>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5"/>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5"/>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5"/>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5"/>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5"/>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5"/>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5"/>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5"/>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5"/>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5"/>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5"/>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5"/>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5"/>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5"/>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5"/>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5"/>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5"/>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5"/>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5"/>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5"/>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5"/>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5"/>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1" name="Google Shape;3041;p55"/>
          <p:cNvGrpSpPr/>
          <p:nvPr/>
        </p:nvGrpSpPr>
        <p:grpSpPr>
          <a:xfrm>
            <a:off x="6586107" y="2230630"/>
            <a:ext cx="877298" cy="879686"/>
            <a:chOff x="2854300" y="1168125"/>
            <a:chExt cx="2904000" cy="2668950"/>
          </a:xfrm>
        </p:grpSpPr>
        <p:sp>
          <p:nvSpPr>
            <p:cNvPr id="3042" name="Google Shape;3042;p55"/>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5"/>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5"/>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5"/>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5"/>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5"/>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5"/>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5"/>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5"/>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5"/>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5"/>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5"/>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5"/>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5"/>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5"/>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5"/>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5"/>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5"/>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5"/>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5"/>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5"/>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5"/>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5"/>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5"/>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5"/>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5"/>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68" name="Google Shape;3068;p55"/>
          <p:cNvCxnSpPr/>
          <p:nvPr/>
        </p:nvCxnSpPr>
        <p:spPr>
          <a:xfrm>
            <a:off x="62484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3069" name="Google Shape;3069;p55"/>
          <p:cNvCxnSpPr/>
          <p:nvPr/>
        </p:nvCxnSpPr>
        <p:spPr>
          <a:xfrm>
            <a:off x="62332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3070" name="Google Shape;3070;p55"/>
          <p:cNvGrpSpPr/>
          <p:nvPr/>
        </p:nvGrpSpPr>
        <p:grpSpPr>
          <a:xfrm>
            <a:off x="7808981" y="1627633"/>
            <a:ext cx="877879" cy="877818"/>
            <a:chOff x="5950075" y="854725"/>
            <a:chExt cx="2904000" cy="2668950"/>
          </a:xfrm>
        </p:grpSpPr>
        <p:sp>
          <p:nvSpPr>
            <p:cNvPr id="3071" name="Google Shape;3071;p55"/>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5"/>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5"/>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5"/>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5"/>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5"/>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5"/>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5"/>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5"/>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5"/>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5"/>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5"/>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5"/>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5"/>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5"/>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5"/>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5"/>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5"/>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5"/>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5"/>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5"/>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5"/>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5"/>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5"/>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5"/>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5"/>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7" name="Google Shape;3097;p55"/>
          <p:cNvGrpSpPr/>
          <p:nvPr/>
        </p:nvGrpSpPr>
        <p:grpSpPr>
          <a:xfrm>
            <a:off x="7749832" y="1728905"/>
            <a:ext cx="877298" cy="879686"/>
            <a:chOff x="2854300" y="1168125"/>
            <a:chExt cx="2904000" cy="2668950"/>
          </a:xfrm>
        </p:grpSpPr>
        <p:sp>
          <p:nvSpPr>
            <p:cNvPr id="3098" name="Google Shape;3098;p55"/>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5"/>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5"/>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5"/>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5"/>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5"/>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5"/>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5"/>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5"/>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5"/>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5"/>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5"/>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5"/>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5"/>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5"/>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5"/>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5"/>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5"/>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5"/>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5"/>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5"/>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5"/>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5"/>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5"/>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5"/>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5"/>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24" name="Google Shape;3124;p55"/>
          <p:cNvCxnSpPr>
            <a:endCxn id="3109" idx="3"/>
          </p:cNvCxnSpPr>
          <p:nvPr/>
        </p:nvCxnSpPr>
        <p:spPr>
          <a:xfrm>
            <a:off x="7385932" y="1358776"/>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3125" name="Google Shape;3125;p55"/>
          <p:cNvCxnSpPr>
            <a:stCxn id="3057" idx="1"/>
            <a:endCxn id="3109" idx="3"/>
          </p:cNvCxnSpPr>
          <p:nvPr/>
        </p:nvCxnSpPr>
        <p:spPr>
          <a:xfrm flipH="1" rot="10800000">
            <a:off x="7463405" y="2168601"/>
            <a:ext cx="286500" cy="501600"/>
          </a:xfrm>
          <a:prstGeom prst="straightConnector1">
            <a:avLst/>
          </a:prstGeom>
          <a:noFill/>
          <a:ln cap="flat" cmpd="sng" w="9525">
            <a:solidFill>
              <a:srgbClr val="595959"/>
            </a:solidFill>
            <a:prstDash val="lgDash"/>
            <a:round/>
            <a:headEnd len="med" w="med" type="none"/>
            <a:tailEnd len="med" w="med" type="triangle"/>
          </a:ln>
        </p:spPr>
      </p:cxnSp>
      <p:sp>
        <p:nvSpPr>
          <p:cNvPr id="3126" name="Google Shape;3126;p55"/>
          <p:cNvSpPr txBox="1"/>
          <p:nvPr/>
        </p:nvSpPr>
        <p:spPr>
          <a:xfrm>
            <a:off x="7938925" y="13331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3127" name="Google Shape;3127;p55"/>
          <p:cNvSpPr txBox="1"/>
          <p:nvPr/>
        </p:nvSpPr>
        <p:spPr>
          <a:xfrm>
            <a:off x="664875" y="4948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3128" name="Google Shape;3128;p55"/>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5"/>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5"/>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4" name="Shape 3134"/>
        <p:cNvGrpSpPr/>
        <p:nvPr/>
      </p:nvGrpSpPr>
      <p:grpSpPr>
        <a:xfrm>
          <a:off x="0" y="0"/>
          <a:ext cx="0" cy="0"/>
          <a:chOff x="0" y="0"/>
          <a:chExt cx="0" cy="0"/>
        </a:xfrm>
      </p:grpSpPr>
      <p:grpSp>
        <p:nvGrpSpPr>
          <p:cNvPr id="3135" name="Google Shape;3135;p56"/>
          <p:cNvGrpSpPr/>
          <p:nvPr/>
        </p:nvGrpSpPr>
        <p:grpSpPr>
          <a:xfrm>
            <a:off x="1677893" y="1917852"/>
            <a:ext cx="1768767" cy="1771332"/>
            <a:chOff x="5448325" y="610550"/>
            <a:chExt cx="2742700" cy="2742000"/>
          </a:xfrm>
        </p:grpSpPr>
        <p:sp>
          <p:nvSpPr>
            <p:cNvPr id="3136" name="Google Shape;3136;p56"/>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6"/>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6"/>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6"/>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6"/>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6"/>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6"/>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6"/>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6"/>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6"/>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6"/>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6"/>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6"/>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6"/>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6"/>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6"/>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6"/>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6"/>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6"/>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6"/>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6"/>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6"/>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6"/>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6"/>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6"/>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6"/>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6"/>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6"/>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6"/>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6"/>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6"/>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6"/>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6"/>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6"/>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6"/>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6"/>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6"/>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6"/>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6"/>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6"/>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6"/>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6"/>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6"/>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6"/>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6"/>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6"/>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6"/>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6"/>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6"/>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6"/>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6"/>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6"/>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6"/>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6"/>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6"/>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6"/>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6"/>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6"/>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6"/>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6"/>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6"/>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6"/>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6"/>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6"/>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6"/>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6"/>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6"/>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6"/>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6"/>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6"/>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6"/>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6"/>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6"/>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6"/>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6"/>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6"/>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6"/>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6"/>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6"/>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6"/>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6"/>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6"/>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6"/>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6"/>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6"/>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6"/>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6"/>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6"/>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6"/>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6"/>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6"/>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6"/>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6"/>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6" name="Google Shape;3236;p56"/>
          <p:cNvGrpSpPr/>
          <p:nvPr/>
        </p:nvGrpSpPr>
        <p:grpSpPr>
          <a:xfrm>
            <a:off x="1120231" y="1152499"/>
            <a:ext cx="530946" cy="531400"/>
            <a:chOff x="5448325" y="610550"/>
            <a:chExt cx="823300" cy="822600"/>
          </a:xfrm>
        </p:grpSpPr>
        <p:sp>
          <p:nvSpPr>
            <p:cNvPr id="3237" name="Google Shape;3237;p56"/>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6"/>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6"/>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6"/>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6"/>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6"/>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6"/>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6"/>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6"/>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46" name="Google Shape;3246;p56"/>
          <p:cNvCxnSpPr/>
          <p:nvPr/>
        </p:nvCxnSpPr>
        <p:spPr>
          <a:xfrm>
            <a:off x="1655875" y="1684200"/>
            <a:ext cx="534900" cy="610200"/>
          </a:xfrm>
          <a:prstGeom prst="straightConnector1">
            <a:avLst/>
          </a:prstGeom>
          <a:noFill/>
          <a:ln cap="flat" cmpd="sng" w="9525">
            <a:solidFill>
              <a:schemeClr val="dk2"/>
            </a:solidFill>
            <a:prstDash val="dash"/>
            <a:round/>
            <a:headEnd len="med" w="med" type="none"/>
            <a:tailEnd len="med" w="med" type="none"/>
          </a:ln>
        </p:spPr>
      </p:cxnSp>
      <p:cxnSp>
        <p:nvCxnSpPr>
          <p:cNvPr id="3247" name="Google Shape;3247;p56"/>
          <p:cNvCxnSpPr/>
          <p:nvPr/>
        </p:nvCxnSpPr>
        <p:spPr>
          <a:xfrm>
            <a:off x="1120231" y="1683899"/>
            <a:ext cx="562200" cy="609900"/>
          </a:xfrm>
          <a:prstGeom prst="straightConnector1">
            <a:avLst/>
          </a:prstGeom>
          <a:noFill/>
          <a:ln cap="flat" cmpd="sng" w="9525">
            <a:solidFill>
              <a:schemeClr val="dk2"/>
            </a:solidFill>
            <a:prstDash val="dash"/>
            <a:round/>
            <a:headEnd len="med" w="med" type="none"/>
            <a:tailEnd len="med" w="med" type="none"/>
          </a:ln>
        </p:spPr>
      </p:cxnSp>
      <p:cxnSp>
        <p:nvCxnSpPr>
          <p:cNvPr id="3248" name="Google Shape;3248;p56"/>
          <p:cNvCxnSpPr/>
          <p:nvPr/>
        </p:nvCxnSpPr>
        <p:spPr>
          <a:xfrm>
            <a:off x="1659200" y="1146475"/>
            <a:ext cx="555300" cy="618900"/>
          </a:xfrm>
          <a:prstGeom prst="straightConnector1">
            <a:avLst/>
          </a:prstGeom>
          <a:noFill/>
          <a:ln cap="flat" cmpd="sng" w="9525">
            <a:solidFill>
              <a:schemeClr val="dk2"/>
            </a:solidFill>
            <a:prstDash val="dash"/>
            <a:round/>
            <a:headEnd len="med" w="med" type="none"/>
            <a:tailEnd len="med" w="med" type="none"/>
          </a:ln>
        </p:spPr>
      </p:cxnSp>
      <p:grpSp>
        <p:nvGrpSpPr>
          <p:cNvPr id="3249" name="Google Shape;3249;p56"/>
          <p:cNvGrpSpPr/>
          <p:nvPr/>
        </p:nvGrpSpPr>
        <p:grpSpPr>
          <a:xfrm>
            <a:off x="5553569" y="3258415"/>
            <a:ext cx="1768767" cy="1735686"/>
            <a:chOff x="5448325" y="610550"/>
            <a:chExt cx="2742700" cy="2742000"/>
          </a:xfrm>
        </p:grpSpPr>
        <p:sp>
          <p:nvSpPr>
            <p:cNvPr id="3250" name="Google Shape;3250;p56"/>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6"/>
            <p:cNvSpPr/>
            <p:nvPr/>
          </p:nvSpPr>
          <p:spPr>
            <a:xfrm>
              <a:off x="5722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6"/>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6"/>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6"/>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6"/>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6"/>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6"/>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6"/>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6"/>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6"/>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6"/>
            <p:cNvSpPr/>
            <p:nvPr/>
          </p:nvSpPr>
          <p:spPr>
            <a:xfrm>
              <a:off x="5722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6"/>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6"/>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6"/>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6"/>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6"/>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6"/>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6"/>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6"/>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6"/>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6"/>
            <p:cNvSpPr/>
            <p:nvPr/>
          </p:nvSpPr>
          <p:spPr>
            <a:xfrm>
              <a:off x="5723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6"/>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6"/>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6"/>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6"/>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6"/>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6"/>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6"/>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6"/>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6"/>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6"/>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6"/>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6"/>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6"/>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6"/>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6"/>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6"/>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6"/>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6"/>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6"/>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6"/>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6"/>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6"/>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6"/>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6"/>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6"/>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6"/>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6"/>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6"/>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6"/>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6"/>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6"/>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6"/>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6"/>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6"/>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6"/>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6"/>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6"/>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6"/>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6"/>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6"/>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6"/>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6"/>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6"/>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6"/>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6"/>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6"/>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6"/>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6"/>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6"/>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6"/>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6"/>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6"/>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6"/>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6"/>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6"/>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6"/>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6"/>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6"/>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6"/>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6"/>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6"/>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6"/>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6"/>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6"/>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6"/>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6"/>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6"/>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6"/>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6"/>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6"/>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6"/>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0" name="Google Shape;3350;p56"/>
          <p:cNvGrpSpPr/>
          <p:nvPr/>
        </p:nvGrpSpPr>
        <p:grpSpPr>
          <a:xfrm>
            <a:off x="5196705" y="2583251"/>
            <a:ext cx="530946" cy="520706"/>
            <a:chOff x="5448325" y="610550"/>
            <a:chExt cx="823300" cy="822600"/>
          </a:xfrm>
        </p:grpSpPr>
        <p:sp>
          <p:nvSpPr>
            <p:cNvPr id="3351" name="Google Shape;3351;p56"/>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6"/>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6"/>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6"/>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6"/>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6"/>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6"/>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6"/>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6"/>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60" name="Google Shape;3360;p56"/>
          <p:cNvCxnSpPr/>
          <p:nvPr/>
        </p:nvCxnSpPr>
        <p:spPr>
          <a:xfrm>
            <a:off x="5729375" y="3114375"/>
            <a:ext cx="689700" cy="662700"/>
          </a:xfrm>
          <a:prstGeom prst="straightConnector1">
            <a:avLst/>
          </a:prstGeom>
          <a:noFill/>
          <a:ln cap="flat" cmpd="sng" w="9525">
            <a:solidFill>
              <a:schemeClr val="dk2"/>
            </a:solidFill>
            <a:prstDash val="dash"/>
            <a:round/>
            <a:headEnd len="med" w="med" type="none"/>
            <a:tailEnd len="med" w="med" type="none"/>
          </a:ln>
        </p:spPr>
      </p:cxnSp>
      <p:cxnSp>
        <p:nvCxnSpPr>
          <p:cNvPr id="3361" name="Google Shape;3361;p56"/>
          <p:cNvCxnSpPr/>
          <p:nvPr/>
        </p:nvCxnSpPr>
        <p:spPr>
          <a:xfrm>
            <a:off x="5198350" y="3114375"/>
            <a:ext cx="694500" cy="658500"/>
          </a:xfrm>
          <a:prstGeom prst="straightConnector1">
            <a:avLst/>
          </a:prstGeom>
          <a:noFill/>
          <a:ln cap="flat" cmpd="sng" w="9525">
            <a:solidFill>
              <a:schemeClr val="dk2"/>
            </a:solidFill>
            <a:prstDash val="dash"/>
            <a:round/>
            <a:headEnd len="med" w="med" type="none"/>
            <a:tailEnd len="med" w="med" type="none"/>
          </a:ln>
        </p:spPr>
      </p:cxnSp>
      <p:cxnSp>
        <p:nvCxnSpPr>
          <p:cNvPr id="3362" name="Google Shape;3362;p56"/>
          <p:cNvCxnSpPr/>
          <p:nvPr/>
        </p:nvCxnSpPr>
        <p:spPr>
          <a:xfrm>
            <a:off x="5722775" y="2571750"/>
            <a:ext cx="702900" cy="667200"/>
          </a:xfrm>
          <a:prstGeom prst="straightConnector1">
            <a:avLst/>
          </a:prstGeom>
          <a:noFill/>
          <a:ln cap="flat" cmpd="sng" w="9525">
            <a:solidFill>
              <a:schemeClr val="dk2"/>
            </a:solidFill>
            <a:prstDash val="dash"/>
            <a:round/>
            <a:headEnd len="med" w="med" type="none"/>
            <a:tailEnd len="med" w="med" type="none"/>
          </a:ln>
        </p:spPr>
      </p:cxnSp>
      <p:grpSp>
        <p:nvGrpSpPr>
          <p:cNvPr id="3363" name="Google Shape;3363;p56"/>
          <p:cNvGrpSpPr/>
          <p:nvPr/>
        </p:nvGrpSpPr>
        <p:grpSpPr>
          <a:xfrm>
            <a:off x="5122078" y="161353"/>
            <a:ext cx="2200237" cy="2274977"/>
            <a:chOff x="5274478" y="161353"/>
            <a:chExt cx="2200237" cy="2274977"/>
          </a:xfrm>
        </p:grpSpPr>
        <p:grpSp>
          <p:nvGrpSpPr>
            <p:cNvPr id="3364" name="Google Shape;3364;p56"/>
            <p:cNvGrpSpPr/>
            <p:nvPr/>
          </p:nvGrpSpPr>
          <p:grpSpPr>
            <a:xfrm>
              <a:off x="5706772" y="743968"/>
              <a:ext cx="1767944" cy="1692362"/>
              <a:chOff x="5448325" y="610550"/>
              <a:chExt cx="2742700" cy="2742000"/>
            </a:xfrm>
          </p:grpSpPr>
          <p:sp>
            <p:nvSpPr>
              <p:cNvPr id="3365" name="Google Shape;3365;p56"/>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6"/>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6"/>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6"/>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6"/>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6"/>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6"/>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6"/>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6"/>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6"/>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6"/>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6"/>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6"/>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6"/>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6"/>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6"/>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6"/>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6"/>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6"/>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6"/>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6"/>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6"/>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6"/>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6"/>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6"/>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6"/>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6"/>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6"/>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6"/>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6"/>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6"/>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6"/>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6"/>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6"/>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6"/>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6"/>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6"/>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6"/>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6"/>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6"/>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6"/>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6"/>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6"/>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6"/>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6"/>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6"/>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6"/>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6"/>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6"/>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6"/>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6"/>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6"/>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6"/>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6"/>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6"/>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6"/>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6"/>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6"/>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6"/>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6"/>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6"/>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6"/>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6"/>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6"/>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6"/>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6"/>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6"/>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6"/>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6"/>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6"/>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6"/>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6"/>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6"/>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6"/>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6"/>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6"/>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6"/>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6"/>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6"/>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6"/>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6"/>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6"/>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6"/>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6"/>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6"/>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6"/>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6"/>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6"/>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6"/>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6"/>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6"/>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6"/>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6"/>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6"/>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6"/>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6"/>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6"/>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6"/>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6"/>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6"/>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5" name="Google Shape;3465;p56"/>
            <p:cNvGrpSpPr/>
            <p:nvPr/>
          </p:nvGrpSpPr>
          <p:grpSpPr>
            <a:xfrm>
              <a:off x="5274478" y="161353"/>
              <a:ext cx="530699" cy="507709"/>
              <a:chOff x="5448325" y="610550"/>
              <a:chExt cx="823300" cy="822600"/>
            </a:xfrm>
          </p:grpSpPr>
          <p:sp>
            <p:nvSpPr>
              <p:cNvPr id="3466" name="Google Shape;3466;p56"/>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6"/>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6"/>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6"/>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6"/>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6"/>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6"/>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6"/>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6"/>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75" name="Google Shape;3475;p56"/>
            <p:cNvCxnSpPr/>
            <p:nvPr/>
          </p:nvCxnSpPr>
          <p:spPr>
            <a:xfrm>
              <a:off x="5812625" y="669125"/>
              <a:ext cx="606000" cy="580800"/>
            </a:xfrm>
            <a:prstGeom prst="straightConnector1">
              <a:avLst/>
            </a:prstGeom>
            <a:noFill/>
            <a:ln cap="flat" cmpd="sng" w="9525">
              <a:solidFill>
                <a:schemeClr val="dk2"/>
              </a:solidFill>
              <a:prstDash val="dash"/>
              <a:round/>
              <a:headEnd len="med" w="med" type="none"/>
              <a:tailEnd len="med" w="med" type="none"/>
            </a:ln>
          </p:spPr>
        </p:cxnSp>
        <p:cxnSp>
          <p:nvCxnSpPr>
            <p:cNvPr id="3476" name="Google Shape;3476;p56"/>
            <p:cNvCxnSpPr/>
            <p:nvPr/>
          </p:nvCxnSpPr>
          <p:spPr>
            <a:xfrm>
              <a:off x="5281625" y="681050"/>
              <a:ext cx="609300" cy="564600"/>
            </a:xfrm>
            <a:prstGeom prst="straightConnector1">
              <a:avLst/>
            </a:prstGeom>
            <a:noFill/>
            <a:ln cap="flat" cmpd="sng" w="9525">
              <a:solidFill>
                <a:schemeClr val="dk2"/>
              </a:solidFill>
              <a:prstDash val="dash"/>
              <a:round/>
              <a:headEnd len="med" w="med" type="none"/>
              <a:tailEnd len="med" w="med" type="none"/>
            </a:ln>
          </p:spPr>
        </p:cxnSp>
        <p:cxnSp>
          <p:nvCxnSpPr>
            <p:cNvPr id="3477" name="Google Shape;3477;p56"/>
            <p:cNvCxnSpPr/>
            <p:nvPr/>
          </p:nvCxnSpPr>
          <p:spPr>
            <a:xfrm>
              <a:off x="5812625" y="166700"/>
              <a:ext cx="617400" cy="573900"/>
            </a:xfrm>
            <a:prstGeom prst="straightConnector1">
              <a:avLst/>
            </a:prstGeom>
            <a:noFill/>
            <a:ln cap="flat" cmpd="sng" w="9525">
              <a:solidFill>
                <a:schemeClr val="dk2"/>
              </a:solidFill>
              <a:prstDash val="dash"/>
              <a:round/>
              <a:headEnd len="med" w="med" type="none"/>
              <a:tailEnd len="med" w="med" type="none"/>
            </a:ln>
          </p:spPr>
        </p:cxnSp>
      </p:grpSp>
      <p:cxnSp>
        <p:nvCxnSpPr>
          <p:cNvPr id="3478" name="Google Shape;3478;p56"/>
          <p:cNvCxnSpPr/>
          <p:nvPr/>
        </p:nvCxnSpPr>
        <p:spPr>
          <a:xfrm flipH="1" rot="10800000">
            <a:off x="3446208" y="1505484"/>
            <a:ext cx="2108700" cy="11580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3479" name="Google Shape;3479;p56"/>
          <p:cNvCxnSpPr>
            <a:stCxn id="3195" idx="3"/>
            <a:endCxn id="3310" idx="1"/>
          </p:cNvCxnSpPr>
          <p:nvPr/>
        </p:nvCxnSpPr>
        <p:spPr>
          <a:xfrm>
            <a:off x="3446208" y="2892084"/>
            <a:ext cx="2107500" cy="1494600"/>
          </a:xfrm>
          <a:prstGeom prst="curvedConnector3">
            <a:avLst>
              <a:gd fmla="val 49997" name="adj1"/>
            </a:avLst>
          </a:prstGeom>
          <a:noFill/>
          <a:ln cap="flat" cmpd="sng" w="9525">
            <a:solidFill>
              <a:schemeClr val="dk2"/>
            </a:solidFill>
            <a:prstDash val="solid"/>
            <a:round/>
            <a:headEnd len="med" w="med" type="none"/>
            <a:tailEnd len="med" w="med" type="stealth"/>
          </a:ln>
        </p:spPr>
      </p:cxnSp>
      <p:sp>
        <p:nvSpPr>
          <p:cNvPr id="3480" name="Google Shape;3480;p56"/>
          <p:cNvSpPr txBox="1"/>
          <p:nvPr/>
        </p:nvSpPr>
        <p:spPr>
          <a:xfrm>
            <a:off x="4016913" y="159830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3481" name="Google Shape;3481;p56"/>
          <p:cNvSpPr txBox="1"/>
          <p:nvPr/>
        </p:nvSpPr>
        <p:spPr>
          <a:xfrm>
            <a:off x="4016925" y="395525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3482" name="Google Shape;3482;p56"/>
          <p:cNvSpPr txBox="1"/>
          <p:nvPr/>
        </p:nvSpPr>
        <p:spPr>
          <a:xfrm>
            <a:off x="324600" y="316975"/>
            <a:ext cx="1219200" cy="5208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3483" name="Google Shape;3483;p56"/>
          <p:cNvCxnSpPr/>
          <p:nvPr/>
        </p:nvCxnSpPr>
        <p:spPr>
          <a:xfrm>
            <a:off x="2079600" y="458850"/>
            <a:ext cx="1665300" cy="444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7" name="Shape 3487"/>
        <p:cNvGrpSpPr/>
        <p:nvPr/>
      </p:nvGrpSpPr>
      <p:grpSpPr>
        <a:xfrm>
          <a:off x="0" y="0"/>
          <a:ext cx="0" cy="0"/>
          <a:chOff x="0" y="0"/>
          <a:chExt cx="0" cy="0"/>
        </a:xfrm>
      </p:grpSpPr>
      <p:grpSp>
        <p:nvGrpSpPr>
          <p:cNvPr id="3488" name="Google Shape;3488;p57"/>
          <p:cNvGrpSpPr/>
          <p:nvPr/>
        </p:nvGrpSpPr>
        <p:grpSpPr>
          <a:xfrm>
            <a:off x="173568" y="3159689"/>
            <a:ext cx="1768767" cy="1771332"/>
            <a:chOff x="5448325" y="610550"/>
            <a:chExt cx="2742700" cy="2742000"/>
          </a:xfrm>
        </p:grpSpPr>
        <p:sp>
          <p:nvSpPr>
            <p:cNvPr id="3489" name="Google Shape;3489;p57"/>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7"/>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7"/>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7"/>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7"/>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7"/>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7"/>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7"/>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7"/>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7"/>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7"/>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7"/>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7"/>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7"/>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7"/>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7"/>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7"/>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7"/>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7"/>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7"/>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7"/>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7"/>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7"/>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7"/>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7"/>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7"/>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7"/>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7"/>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7"/>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7"/>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7"/>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7"/>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7"/>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7"/>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7"/>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7"/>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7"/>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7"/>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7"/>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7"/>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7"/>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7"/>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7"/>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7"/>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7"/>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7"/>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7"/>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7"/>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7"/>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7"/>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7"/>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7"/>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7"/>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7"/>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7"/>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7"/>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7"/>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7"/>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7"/>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7"/>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7"/>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7"/>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7"/>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7"/>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7"/>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7"/>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7"/>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7"/>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7"/>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7"/>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7"/>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7"/>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7"/>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7"/>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7"/>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7"/>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7"/>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7"/>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7"/>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7"/>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7"/>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7"/>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7"/>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7"/>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7"/>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7"/>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7"/>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7"/>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7"/>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7"/>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7"/>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7"/>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7"/>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7"/>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7"/>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7"/>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7"/>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7"/>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7"/>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7"/>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9" name="Google Shape;3589;p57"/>
          <p:cNvGrpSpPr/>
          <p:nvPr/>
        </p:nvGrpSpPr>
        <p:grpSpPr>
          <a:xfrm>
            <a:off x="2405607" y="2803328"/>
            <a:ext cx="1768767" cy="1735686"/>
            <a:chOff x="5448325" y="610550"/>
            <a:chExt cx="2742700" cy="2742000"/>
          </a:xfrm>
        </p:grpSpPr>
        <p:sp>
          <p:nvSpPr>
            <p:cNvPr id="3590" name="Google Shape;3590;p57"/>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7"/>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7"/>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7"/>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7"/>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7"/>
            <p:cNvSpPr/>
            <p:nvPr/>
          </p:nvSpPr>
          <p:spPr>
            <a:xfrm>
              <a:off x="6819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7"/>
            <p:cNvSpPr/>
            <p:nvPr/>
          </p:nvSpPr>
          <p:spPr>
            <a:xfrm>
              <a:off x="7093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7"/>
            <p:cNvSpPr/>
            <p:nvPr/>
          </p:nvSpPr>
          <p:spPr>
            <a:xfrm>
              <a:off x="7367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7"/>
            <p:cNvSpPr/>
            <p:nvPr/>
          </p:nvSpPr>
          <p:spPr>
            <a:xfrm>
              <a:off x="7641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7"/>
            <p:cNvSpPr/>
            <p:nvPr/>
          </p:nvSpPr>
          <p:spPr>
            <a:xfrm>
              <a:off x="7916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7"/>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7"/>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7"/>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7"/>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7"/>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7"/>
            <p:cNvSpPr/>
            <p:nvPr/>
          </p:nvSpPr>
          <p:spPr>
            <a:xfrm>
              <a:off x="6819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7"/>
            <p:cNvSpPr/>
            <p:nvPr/>
          </p:nvSpPr>
          <p:spPr>
            <a:xfrm>
              <a:off x="7093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7"/>
            <p:cNvSpPr/>
            <p:nvPr/>
          </p:nvSpPr>
          <p:spPr>
            <a:xfrm>
              <a:off x="7367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7"/>
            <p:cNvSpPr/>
            <p:nvPr/>
          </p:nvSpPr>
          <p:spPr>
            <a:xfrm>
              <a:off x="7641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7"/>
            <p:cNvSpPr/>
            <p:nvPr/>
          </p:nvSpPr>
          <p:spPr>
            <a:xfrm>
              <a:off x="7916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7"/>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7"/>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7"/>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7"/>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7"/>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7"/>
            <p:cNvSpPr/>
            <p:nvPr/>
          </p:nvSpPr>
          <p:spPr>
            <a:xfrm>
              <a:off x="6820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7"/>
            <p:cNvSpPr/>
            <p:nvPr/>
          </p:nvSpPr>
          <p:spPr>
            <a:xfrm>
              <a:off x="7094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7"/>
            <p:cNvSpPr/>
            <p:nvPr/>
          </p:nvSpPr>
          <p:spPr>
            <a:xfrm>
              <a:off x="7368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7"/>
            <p:cNvSpPr/>
            <p:nvPr/>
          </p:nvSpPr>
          <p:spPr>
            <a:xfrm>
              <a:off x="7642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7"/>
            <p:cNvSpPr/>
            <p:nvPr/>
          </p:nvSpPr>
          <p:spPr>
            <a:xfrm>
              <a:off x="7916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7"/>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7"/>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7"/>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7"/>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7"/>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7"/>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7"/>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7"/>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7"/>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7"/>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7"/>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7"/>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7"/>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7"/>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7"/>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7"/>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7"/>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7"/>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7"/>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7"/>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7"/>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7"/>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7"/>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7"/>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7"/>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7"/>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7"/>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7"/>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7"/>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7"/>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7"/>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7"/>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7"/>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7"/>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7"/>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7"/>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7"/>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7"/>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7"/>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7"/>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7"/>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7"/>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7"/>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7"/>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7"/>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7"/>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7"/>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7"/>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7"/>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7"/>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7"/>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7"/>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7"/>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7"/>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7"/>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7"/>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7"/>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7"/>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7"/>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7"/>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7"/>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7"/>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7"/>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7"/>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7"/>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7"/>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7"/>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7"/>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7"/>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7"/>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57"/>
          <p:cNvGrpSpPr/>
          <p:nvPr/>
        </p:nvGrpSpPr>
        <p:grpSpPr>
          <a:xfrm>
            <a:off x="7590118" y="2701664"/>
            <a:ext cx="176700" cy="177000"/>
            <a:chOff x="3832268" y="4133839"/>
            <a:chExt cx="176700" cy="177000"/>
          </a:xfrm>
        </p:grpSpPr>
        <p:sp>
          <p:nvSpPr>
            <p:cNvPr id="3691" name="Google Shape;3691;p57"/>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7"/>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3" name="Google Shape;3693;p57"/>
          <p:cNvSpPr/>
          <p:nvPr/>
        </p:nvSpPr>
        <p:spPr>
          <a:xfrm>
            <a:off x="-546731" y="1041785"/>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7"/>
          <p:cNvSpPr/>
          <p:nvPr/>
        </p:nvSpPr>
        <p:spPr>
          <a:xfrm>
            <a:off x="7926993" y="34264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7"/>
          <p:cNvSpPr/>
          <p:nvPr/>
        </p:nvSpPr>
        <p:spPr>
          <a:xfrm>
            <a:off x="8232475" y="31278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6" name="Google Shape;3696;p57"/>
          <p:cNvGrpSpPr/>
          <p:nvPr/>
        </p:nvGrpSpPr>
        <p:grpSpPr>
          <a:xfrm>
            <a:off x="7766818" y="950176"/>
            <a:ext cx="3537517" cy="2480032"/>
            <a:chOff x="2106868" y="2103489"/>
            <a:chExt cx="3537517" cy="2480032"/>
          </a:xfrm>
        </p:grpSpPr>
        <p:grpSp>
          <p:nvGrpSpPr>
            <p:cNvPr id="3697" name="Google Shape;3697;p57"/>
            <p:cNvGrpSpPr/>
            <p:nvPr/>
          </p:nvGrpSpPr>
          <p:grpSpPr>
            <a:xfrm>
              <a:off x="2106980" y="2103489"/>
              <a:ext cx="3537292" cy="1239932"/>
              <a:chOff x="4053293" y="687139"/>
              <a:chExt cx="3537292" cy="1239932"/>
            </a:xfrm>
          </p:grpSpPr>
          <p:grpSp>
            <p:nvGrpSpPr>
              <p:cNvPr id="3698" name="Google Shape;3698;p57"/>
              <p:cNvGrpSpPr/>
              <p:nvPr/>
            </p:nvGrpSpPr>
            <p:grpSpPr>
              <a:xfrm>
                <a:off x="4053293" y="687139"/>
                <a:ext cx="1768767" cy="1239932"/>
                <a:chOff x="5448325" y="1433150"/>
                <a:chExt cx="2742700" cy="1919400"/>
              </a:xfrm>
            </p:grpSpPr>
            <p:sp>
              <p:nvSpPr>
                <p:cNvPr id="3699" name="Google Shape;3699;p57"/>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7"/>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7"/>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7"/>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7"/>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7"/>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7"/>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7"/>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7"/>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7"/>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7"/>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7"/>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7"/>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7"/>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7"/>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7"/>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7"/>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7"/>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7"/>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7"/>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7"/>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7"/>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7"/>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7"/>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7"/>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7"/>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7"/>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7"/>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7"/>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7"/>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7"/>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7"/>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7"/>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7"/>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7"/>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7"/>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7"/>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7"/>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7"/>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7"/>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7"/>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7"/>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7"/>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7"/>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7"/>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7"/>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7"/>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7"/>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7"/>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7"/>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7"/>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7"/>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7"/>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7"/>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7"/>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7"/>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7"/>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7"/>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7"/>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7"/>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7"/>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7"/>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7"/>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7"/>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7"/>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7"/>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7"/>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7"/>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7"/>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7"/>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57"/>
              <p:cNvGrpSpPr/>
              <p:nvPr/>
            </p:nvGrpSpPr>
            <p:grpSpPr>
              <a:xfrm>
                <a:off x="5821818" y="687139"/>
                <a:ext cx="1768767" cy="1239932"/>
                <a:chOff x="5448325" y="1433150"/>
                <a:chExt cx="2742700" cy="1919400"/>
              </a:xfrm>
            </p:grpSpPr>
            <p:sp>
              <p:nvSpPr>
                <p:cNvPr id="3770" name="Google Shape;3770;p57"/>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7"/>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7"/>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7"/>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7"/>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7"/>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7"/>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7"/>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7"/>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7"/>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7"/>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7"/>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7"/>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7"/>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7"/>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7"/>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7"/>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7"/>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7"/>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7"/>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7"/>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7"/>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7"/>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7"/>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7"/>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7"/>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7"/>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7"/>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7"/>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7"/>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7"/>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7"/>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7"/>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7"/>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7"/>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7"/>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7"/>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7"/>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7"/>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7"/>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7"/>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7"/>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7"/>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7"/>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7"/>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7"/>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7"/>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7"/>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7"/>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7"/>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7"/>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7"/>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7"/>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7"/>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7"/>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7"/>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7"/>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7"/>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7"/>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7"/>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7"/>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7"/>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7"/>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7"/>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7"/>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7"/>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7"/>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7"/>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7"/>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7"/>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0" name="Google Shape;3840;p57"/>
            <p:cNvGrpSpPr/>
            <p:nvPr/>
          </p:nvGrpSpPr>
          <p:grpSpPr>
            <a:xfrm>
              <a:off x="2106868" y="3343589"/>
              <a:ext cx="3537517" cy="1239932"/>
              <a:chOff x="2636768" y="3167689"/>
              <a:chExt cx="3537517" cy="1239932"/>
            </a:xfrm>
          </p:grpSpPr>
          <p:grpSp>
            <p:nvGrpSpPr>
              <p:cNvPr id="3841" name="Google Shape;3841;p57"/>
              <p:cNvGrpSpPr/>
              <p:nvPr/>
            </p:nvGrpSpPr>
            <p:grpSpPr>
              <a:xfrm>
                <a:off x="2636768" y="3167689"/>
                <a:ext cx="1768767" cy="1239932"/>
                <a:chOff x="5448325" y="1433150"/>
                <a:chExt cx="2742700" cy="1919400"/>
              </a:xfrm>
            </p:grpSpPr>
            <p:sp>
              <p:nvSpPr>
                <p:cNvPr id="3842" name="Google Shape;3842;p57"/>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7"/>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7"/>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7"/>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7"/>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7"/>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7"/>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7"/>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7"/>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7"/>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7"/>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7"/>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7"/>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7"/>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7"/>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7"/>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7"/>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7"/>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7"/>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7"/>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7"/>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7"/>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7"/>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7"/>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7"/>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7"/>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7"/>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7"/>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7"/>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7"/>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7"/>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7"/>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7"/>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7"/>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7"/>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7"/>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7"/>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7"/>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7"/>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7"/>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7"/>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7"/>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7"/>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7"/>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7"/>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7"/>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7"/>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7"/>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7"/>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7"/>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7"/>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7"/>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7"/>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7"/>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7"/>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7"/>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7"/>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7"/>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7"/>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7"/>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7"/>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7"/>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7"/>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7"/>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7"/>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7"/>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7"/>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7"/>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7"/>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7"/>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2" name="Google Shape;3912;p57"/>
              <p:cNvGrpSpPr/>
              <p:nvPr/>
            </p:nvGrpSpPr>
            <p:grpSpPr>
              <a:xfrm>
                <a:off x="4405518" y="3167689"/>
                <a:ext cx="1768767" cy="1239932"/>
                <a:chOff x="5448325" y="1433150"/>
                <a:chExt cx="2742700" cy="1919400"/>
              </a:xfrm>
            </p:grpSpPr>
            <p:sp>
              <p:nvSpPr>
                <p:cNvPr id="3913" name="Google Shape;3913;p57"/>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7"/>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7"/>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7"/>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7"/>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7"/>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7"/>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7"/>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7"/>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7"/>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7"/>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7"/>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7"/>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7"/>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7"/>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7"/>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7"/>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7"/>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7"/>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7"/>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7"/>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7"/>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7"/>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7"/>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7"/>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7"/>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7"/>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7"/>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7"/>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7"/>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7"/>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7"/>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7"/>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7"/>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7"/>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7"/>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7"/>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7"/>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7"/>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7"/>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7"/>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7"/>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7"/>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7"/>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7"/>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7"/>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7"/>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7"/>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7"/>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7"/>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7"/>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7"/>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7"/>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7"/>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7"/>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7"/>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7"/>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7"/>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7"/>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7"/>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7"/>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7"/>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7"/>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7"/>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7"/>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7"/>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7"/>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7"/>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7"/>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7"/>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83" name="Google Shape;3983;p57"/>
          <p:cNvGrpSpPr/>
          <p:nvPr/>
        </p:nvGrpSpPr>
        <p:grpSpPr>
          <a:xfrm>
            <a:off x="-7" y="-109736"/>
            <a:ext cx="3537517" cy="2480032"/>
            <a:chOff x="-7" y="-109736"/>
            <a:chExt cx="3537517" cy="2480032"/>
          </a:xfrm>
        </p:grpSpPr>
        <p:grpSp>
          <p:nvGrpSpPr>
            <p:cNvPr id="3984" name="Google Shape;3984;p57"/>
            <p:cNvGrpSpPr/>
            <p:nvPr/>
          </p:nvGrpSpPr>
          <p:grpSpPr>
            <a:xfrm>
              <a:off x="-7" y="-109736"/>
              <a:ext cx="3537517" cy="2480032"/>
              <a:chOff x="2106868" y="2103489"/>
              <a:chExt cx="3537517" cy="2480032"/>
            </a:xfrm>
          </p:grpSpPr>
          <p:grpSp>
            <p:nvGrpSpPr>
              <p:cNvPr id="3985" name="Google Shape;3985;p57"/>
              <p:cNvGrpSpPr/>
              <p:nvPr/>
            </p:nvGrpSpPr>
            <p:grpSpPr>
              <a:xfrm>
                <a:off x="2106980" y="2103489"/>
                <a:ext cx="3537292" cy="1239932"/>
                <a:chOff x="4053293" y="687139"/>
                <a:chExt cx="3537292" cy="1239932"/>
              </a:xfrm>
            </p:grpSpPr>
            <p:grpSp>
              <p:nvGrpSpPr>
                <p:cNvPr id="3986" name="Google Shape;3986;p57"/>
                <p:cNvGrpSpPr/>
                <p:nvPr/>
              </p:nvGrpSpPr>
              <p:grpSpPr>
                <a:xfrm>
                  <a:off x="4053293" y="687139"/>
                  <a:ext cx="1768767" cy="1239932"/>
                  <a:chOff x="5448325" y="1433150"/>
                  <a:chExt cx="2742700" cy="1919400"/>
                </a:xfrm>
              </p:grpSpPr>
              <p:sp>
                <p:nvSpPr>
                  <p:cNvPr id="3987" name="Google Shape;3987;p57"/>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7"/>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7"/>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7"/>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7"/>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7"/>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7"/>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7"/>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7"/>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7"/>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7"/>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7"/>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7"/>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7"/>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7"/>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7"/>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7"/>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7"/>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7"/>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7"/>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7"/>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7"/>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7"/>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7"/>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7"/>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7"/>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7"/>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7"/>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7"/>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7"/>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7"/>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7"/>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7"/>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7"/>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7"/>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7"/>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7"/>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7"/>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7"/>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7"/>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7"/>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7"/>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7"/>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7"/>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7"/>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7"/>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7"/>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7"/>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7"/>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7"/>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7"/>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7"/>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7"/>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7"/>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7"/>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7"/>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7"/>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7"/>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7"/>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7"/>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7"/>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7"/>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7"/>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7"/>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7"/>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7"/>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7"/>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7"/>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7"/>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7"/>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57"/>
                <p:cNvGrpSpPr/>
                <p:nvPr/>
              </p:nvGrpSpPr>
              <p:grpSpPr>
                <a:xfrm>
                  <a:off x="5821818" y="687139"/>
                  <a:ext cx="1768767" cy="1239932"/>
                  <a:chOff x="5448325" y="1433150"/>
                  <a:chExt cx="2742700" cy="1919400"/>
                </a:xfrm>
              </p:grpSpPr>
              <p:sp>
                <p:nvSpPr>
                  <p:cNvPr id="4058" name="Google Shape;4058;p57"/>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7"/>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7"/>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7"/>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7"/>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7"/>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7"/>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7"/>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7"/>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7"/>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7"/>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7"/>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7"/>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7"/>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7"/>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7"/>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7"/>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7"/>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7"/>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7"/>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7"/>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7"/>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7"/>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7"/>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7"/>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7"/>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7"/>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7"/>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7"/>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7"/>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7"/>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7"/>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7"/>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7"/>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7"/>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7"/>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7"/>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7"/>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7"/>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7"/>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7"/>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7"/>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7"/>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7"/>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7"/>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7"/>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7"/>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7"/>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7"/>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7"/>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7"/>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7"/>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7"/>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7"/>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7"/>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7"/>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7"/>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7"/>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7"/>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7"/>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7"/>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7"/>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7"/>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7"/>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7"/>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7"/>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7"/>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7"/>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7"/>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7"/>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8" name="Google Shape;4128;p57"/>
              <p:cNvGrpSpPr/>
              <p:nvPr/>
            </p:nvGrpSpPr>
            <p:grpSpPr>
              <a:xfrm>
                <a:off x="2106868" y="3343589"/>
                <a:ext cx="3537517" cy="1239932"/>
                <a:chOff x="2636768" y="3167689"/>
                <a:chExt cx="3537517" cy="1239932"/>
              </a:xfrm>
            </p:grpSpPr>
            <p:grpSp>
              <p:nvGrpSpPr>
                <p:cNvPr id="4129" name="Google Shape;4129;p57"/>
                <p:cNvGrpSpPr/>
                <p:nvPr/>
              </p:nvGrpSpPr>
              <p:grpSpPr>
                <a:xfrm>
                  <a:off x="2636768" y="3167689"/>
                  <a:ext cx="1768767" cy="1239932"/>
                  <a:chOff x="5448325" y="1433150"/>
                  <a:chExt cx="2742700" cy="1919400"/>
                </a:xfrm>
              </p:grpSpPr>
              <p:sp>
                <p:nvSpPr>
                  <p:cNvPr id="4130" name="Google Shape;4130;p57"/>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7"/>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7"/>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7"/>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7"/>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7"/>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7"/>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7"/>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7"/>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7"/>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7"/>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7"/>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7"/>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7"/>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7"/>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7"/>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7"/>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7"/>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7"/>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7"/>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7"/>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7"/>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7"/>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7"/>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7"/>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7"/>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7"/>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7"/>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7"/>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7"/>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7"/>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7"/>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7"/>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7"/>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7"/>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7"/>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7"/>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7"/>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7"/>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7"/>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7"/>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7"/>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7"/>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7"/>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7"/>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7"/>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7"/>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7"/>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7"/>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7"/>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7"/>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7"/>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7"/>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7"/>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7"/>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7"/>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7"/>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7"/>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7"/>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7"/>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7"/>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7"/>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7"/>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7"/>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7"/>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7"/>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7"/>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7"/>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7"/>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7"/>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57"/>
                <p:cNvGrpSpPr/>
                <p:nvPr/>
              </p:nvGrpSpPr>
              <p:grpSpPr>
                <a:xfrm>
                  <a:off x="4405518" y="3167689"/>
                  <a:ext cx="1768767" cy="1239932"/>
                  <a:chOff x="5448325" y="1433150"/>
                  <a:chExt cx="2742700" cy="1919400"/>
                </a:xfrm>
              </p:grpSpPr>
              <p:sp>
                <p:nvSpPr>
                  <p:cNvPr id="4201" name="Google Shape;4201;p57"/>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7"/>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7"/>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7"/>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7"/>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7"/>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7"/>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7"/>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7"/>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7"/>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7"/>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7"/>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7"/>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7"/>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7"/>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7"/>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7"/>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7"/>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7"/>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7"/>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7"/>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7"/>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7"/>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7"/>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7"/>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7"/>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7"/>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7"/>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7"/>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7"/>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7"/>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7"/>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7"/>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7"/>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7"/>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7"/>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7"/>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7"/>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7"/>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7"/>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7"/>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7"/>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7"/>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7"/>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7"/>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7"/>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7"/>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7"/>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7"/>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7"/>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7"/>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7"/>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7"/>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7"/>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7"/>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7"/>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7"/>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7"/>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7"/>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7"/>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7"/>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7"/>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7"/>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7"/>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7"/>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7"/>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7"/>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7"/>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7"/>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7"/>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71" name="Google Shape;4271;p57"/>
            <p:cNvGrpSpPr/>
            <p:nvPr/>
          </p:nvGrpSpPr>
          <p:grpSpPr>
            <a:xfrm>
              <a:off x="1412225" y="948414"/>
              <a:ext cx="530093" cy="531450"/>
              <a:chOff x="1399900" y="1394664"/>
              <a:chExt cx="530093" cy="531450"/>
            </a:xfrm>
          </p:grpSpPr>
          <p:sp>
            <p:nvSpPr>
              <p:cNvPr id="4272" name="Google Shape;4272;p57"/>
              <p:cNvSpPr/>
              <p:nvPr/>
            </p:nvSpPr>
            <p:spPr>
              <a:xfrm>
                <a:off x="1399900" y="139467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7"/>
              <p:cNvSpPr/>
              <p:nvPr/>
            </p:nvSpPr>
            <p:spPr>
              <a:xfrm>
                <a:off x="15765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7"/>
              <p:cNvSpPr/>
              <p:nvPr/>
            </p:nvSpPr>
            <p:spPr>
              <a:xfrm>
                <a:off x="17532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7"/>
              <p:cNvSpPr/>
              <p:nvPr/>
            </p:nvSpPr>
            <p:spPr>
              <a:xfrm>
                <a:off x="1399900" y="157189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7"/>
              <p:cNvSpPr/>
              <p:nvPr/>
            </p:nvSpPr>
            <p:spPr>
              <a:xfrm>
                <a:off x="15765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7"/>
              <p:cNvSpPr/>
              <p:nvPr/>
            </p:nvSpPr>
            <p:spPr>
              <a:xfrm>
                <a:off x="17532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7"/>
              <p:cNvSpPr/>
              <p:nvPr/>
            </p:nvSpPr>
            <p:spPr>
              <a:xfrm>
                <a:off x="1399900" y="174882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7"/>
              <p:cNvSpPr/>
              <p:nvPr/>
            </p:nvSpPr>
            <p:spPr>
              <a:xfrm>
                <a:off x="1753293" y="1748827"/>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7"/>
              <p:cNvSpPr/>
              <p:nvPr/>
            </p:nvSpPr>
            <p:spPr>
              <a:xfrm>
                <a:off x="1576630" y="174911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7"/>
              <p:cNvSpPr/>
              <p:nvPr/>
            </p:nvSpPr>
            <p:spPr>
              <a:xfrm>
                <a:off x="1446238"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7"/>
              <p:cNvSpPr/>
              <p:nvPr/>
            </p:nvSpPr>
            <p:spPr>
              <a:xfrm>
                <a:off x="16229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7"/>
              <p:cNvSpPr/>
              <p:nvPr/>
            </p:nvSpPr>
            <p:spPr>
              <a:xfrm>
                <a:off x="17996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7"/>
              <p:cNvSpPr/>
              <p:nvPr/>
            </p:nvSpPr>
            <p:spPr>
              <a:xfrm>
                <a:off x="1446238" y="16182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7"/>
              <p:cNvSpPr/>
              <p:nvPr/>
            </p:nvSpPr>
            <p:spPr>
              <a:xfrm>
                <a:off x="144626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7"/>
              <p:cNvSpPr/>
              <p:nvPr/>
            </p:nvSpPr>
            <p:spPr>
              <a:xfrm>
                <a:off x="1622950" y="161840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7"/>
              <p:cNvSpPr/>
              <p:nvPr/>
            </p:nvSpPr>
            <p:spPr>
              <a:xfrm>
                <a:off x="1622950"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7"/>
              <p:cNvSpPr/>
              <p:nvPr/>
            </p:nvSpPr>
            <p:spPr>
              <a:xfrm>
                <a:off x="1799650" y="16182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7"/>
              <p:cNvSpPr/>
              <p:nvPr/>
            </p:nvSpPr>
            <p:spPr>
              <a:xfrm>
                <a:off x="179971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0" name="Google Shape;4290;p57"/>
          <p:cNvGrpSpPr/>
          <p:nvPr/>
        </p:nvGrpSpPr>
        <p:grpSpPr>
          <a:xfrm>
            <a:off x="5347988" y="4321077"/>
            <a:ext cx="530093" cy="531450"/>
            <a:chOff x="1399900" y="1394664"/>
            <a:chExt cx="530093" cy="531450"/>
          </a:xfrm>
        </p:grpSpPr>
        <p:sp>
          <p:nvSpPr>
            <p:cNvPr id="4291" name="Google Shape;4291;p57"/>
            <p:cNvSpPr/>
            <p:nvPr/>
          </p:nvSpPr>
          <p:spPr>
            <a:xfrm>
              <a:off x="1399900" y="139467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7"/>
            <p:cNvSpPr/>
            <p:nvPr/>
          </p:nvSpPr>
          <p:spPr>
            <a:xfrm>
              <a:off x="15765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7"/>
            <p:cNvSpPr/>
            <p:nvPr/>
          </p:nvSpPr>
          <p:spPr>
            <a:xfrm>
              <a:off x="17532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7"/>
            <p:cNvSpPr/>
            <p:nvPr/>
          </p:nvSpPr>
          <p:spPr>
            <a:xfrm>
              <a:off x="1399900" y="157189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7"/>
            <p:cNvSpPr/>
            <p:nvPr/>
          </p:nvSpPr>
          <p:spPr>
            <a:xfrm>
              <a:off x="15765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7"/>
            <p:cNvSpPr/>
            <p:nvPr/>
          </p:nvSpPr>
          <p:spPr>
            <a:xfrm>
              <a:off x="17532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7"/>
            <p:cNvSpPr/>
            <p:nvPr/>
          </p:nvSpPr>
          <p:spPr>
            <a:xfrm>
              <a:off x="1399900" y="174882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7"/>
            <p:cNvSpPr/>
            <p:nvPr/>
          </p:nvSpPr>
          <p:spPr>
            <a:xfrm>
              <a:off x="1753293" y="1748827"/>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7"/>
            <p:cNvSpPr/>
            <p:nvPr/>
          </p:nvSpPr>
          <p:spPr>
            <a:xfrm>
              <a:off x="1576630" y="174911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7"/>
            <p:cNvSpPr/>
            <p:nvPr/>
          </p:nvSpPr>
          <p:spPr>
            <a:xfrm>
              <a:off x="1446238"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7"/>
            <p:cNvSpPr/>
            <p:nvPr/>
          </p:nvSpPr>
          <p:spPr>
            <a:xfrm>
              <a:off x="16229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7"/>
            <p:cNvSpPr/>
            <p:nvPr/>
          </p:nvSpPr>
          <p:spPr>
            <a:xfrm>
              <a:off x="17996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7"/>
            <p:cNvSpPr/>
            <p:nvPr/>
          </p:nvSpPr>
          <p:spPr>
            <a:xfrm>
              <a:off x="1446238" y="16182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7"/>
            <p:cNvSpPr/>
            <p:nvPr/>
          </p:nvSpPr>
          <p:spPr>
            <a:xfrm>
              <a:off x="144626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7"/>
            <p:cNvSpPr/>
            <p:nvPr/>
          </p:nvSpPr>
          <p:spPr>
            <a:xfrm>
              <a:off x="1622950" y="161840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7"/>
            <p:cNvSpPr/>
            <p:nvPr/>
          </p:nvSpPr>
          <p:spPr>
            <a:xfrm>
              <a:off x="1622950"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7"/>
            <p:cNvSpPr/>
            <p:nvPr/>
          </p:nvSpPr>
          <p:spPr>
            <a:xfrm>
              <a:off x="1799650" y="16182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7"/>
            <p:cNvSpPr/>
            <p:nvPr/>
          </p:nvSpPr>
          <p:spPr>
            <a:xfrm>
              <a:off x="179971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57"/>
          <p:cNvGrpSpPr/>
          <p:nvPr/>
        </p:nvGrpSpPr>
        <p:grpSpPr>
          <a:xfrm rot="5400000">
            <a:off x="1556744" y="3956788"/>
            <a:ext cx="1237821" cy="177133"/>
            <a:chOff x="5449025" y="3078350"/>
            <a:chExt cx="1919400" cy="274200"/>
          </a:xfrm>
        </p:grpSpPr>
        <p:sp>
          <p:nvSpPr>
            <p:cNvPr id="4310" name="Google Shape;4310;p57"/>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7"/>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7"/>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7"/>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7"/>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7"/>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7"/>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7" name="Google Shape;4317;p57"/>
          <p:cNvSpPr/>
          <p:nvPr/>
        </p:nvSpPr>
        <p:spPr>
          <a:xfrm>
            <a:off x="3014207" y="4498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7"/>
          <p:cNvSpPr/>
          <p:nvPr/>
        </p:nvSpPr>
        <p:spPr>
          <a:xfrm>
            <a:off x="4246470" y="2523601"/>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7"/>
          <p:cNvSpPr/>
          <p:nvPr/>
        </p:nvSpPr>
        <p:spPr>
          <a:xfrm>
            <a:off x="3293732" y="467541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7"/>
          <p:cNvSpPr/>
          <p:nvPr/>
        </p:nvSpPr>
        <p:spPr>
          <a:xfrm>
            <a:off x="3812270" y="25717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7"/>
          <p:cNvSpPr/>
          <p:nvPr/>
        </p:nvSpPr>
        <p:spPr>
          <a:xfrm>
            <a:off x="3537495" y="424116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2" name="Google Shape;4322;p57"/>
          <p:cNvGrpSpPr/>
          <p:nvPr/>
        </p:nvGrpSpPr>
        <p:grpSpPr>
          <a:xfrm>
            <a:off x="4315744" y="2854063"/>
            <a:ext cx="1237821" cy="1241133"/>
            <a:chOff x="2408969" y="2902913"/>
            <a:chExt cx="1237821" cy="1241133"/>
          </a:xfrm>
        </p:grpSpPr>
        <p:grpSp>
          <p:nvGrpSpPr>
            <p:cNvPr id="4323" name="Google Shape;4323;p57"/>
            <p:cNvGrpSpPr/>
            <p:nvPr/>
          </p:nvGrpSpPr>
          <p:grpSpPr>
            <a:xfrm>
              <a:off x="2408969" y="3258413"/>
              <a:ext cx="1237821" cy="177133"/>
              <a:chOff x="5449025" y="3078350"/>
              <a:chExt cx="1919400" cy="274200"/>
            </a:xfrm>
          </p:grpSpPr>
          <p:sp>
            <p:nvSpPr>
              <p:cNvPr id="4324" name="Google Shape;4324;p57"/>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7"/>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7"/>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7"/>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7"/>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7"/>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7"/>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57"/>
            <p:cNvGrpSpPr/>
            <p:nvPr/>
          </p:nvGrpSpPr>
          <p:grpSpPr>
            <a:xfrm>
              <a:off x="2408969" y="3435538"/>
              <a:ext cx="1237821" cy="177133"/>
              <a:chOff x="5449025" y="3078350"/>
              <a:chExt cx="1919400" cy="274200"/>
            </a:xfrm>
          </p:grpSpPr>
          <p:sp>
            <p:nvSpPr>
              <p:cNvPr id="4332" name="Google Shape;4332;p57"/>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7"/>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7"/>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7"/>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7"/>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7"/>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7"/>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57"/>
            <p:cNvGrpSpPr/>
            <p:nvPr/>
          </p:nvGrpSpPr>
          <p:grpSpPr>
            <a:xfrm>
              <a:off x="2408969" y="3612663"/>
              <a:ext cx="1237821" cy="177133"/>
              <a:chOff x="5449025" y="3078350"/>
              <a:chExt cx="1919400" cy="274200"/>
            </a:xfrm>
          </p:grpSpPr>
          <p:sp>
            <p:nvSpPr>
              <p:cNvPr id="4340" name="Google Shape;4340;p57"/>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7"/>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7"/>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7"/>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7"/>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7"/>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7"/>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57"/>
            <p:cNvGrpSpPr/>
            <p:nvPr/>
          </p:nvGrpSpPr>
          <p:grpSpPr>
            <a:xfrm rot="5400000">
              <a:off x="2586094" y="3435538"/>
              <a:ext cx="1237821" cy="177133"/>
              <a:chOff x="5449025" y="3078350"/>
              <a:chExt cx="1919400" cy="274200"/>
            </a:xfrm>
          </p:grpSpPr>
          <p:sp>
            <p:nvSpPr>
              <p:cNvPr id="4348" name="Google Shape;4348;p57"/>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7"/>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7"/>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7"/>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7"/>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7"/>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7"/>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57"/>
            <p:cNvGrpSpPr/>
            <p:nvPr/>
          </p:nvGrpSpPr>
          <p:grpSpPr>
            <a:xfrm rot="5400000">
              <a:off x="2408969" y="3435538"/>
              <a:ext cx="1237821" cy="177133"/>
              <a:chOff x="5449025" y="3078350"/>
              <a:chExt cx="1919400" cy="274200"/>
            </a:xfrm>
          </p:grpSpPr>
          <p:sp>
            <p:nvSpPr>
              <p:cNvPr id="4356" name="Google Shape;4356;p57"/>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7"/>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7"/>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7"/>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7"/>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7"/>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7"/>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57"/>
            <p:cNvGrpSpPr/>
            <p:nvPr/>
          </p:nvGrpSpPr>
          <p:grpSpPr>
            <a:xfrm rot="5400000">
              <a:off x="2231844" y="3435538"/>
              <a:ext cx="1237821" cy="177133"/>
              <a:chOff x="5449025" y="3078350"/>
              <a:chExt cx="1919400" cy="274200"/>
            </a:xfrm>
          </p:grpSpPr>
          <p:sp>
            <p:nvSpPr>
              <p:cNvPr id="4364" name="Google Shape;4364;p57"/>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7"/>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7"/>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7"/>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7"/>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7"/>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7"/>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57"/>
            <p:cNvGrpSpPr/>
            <p:nvPr/>
          </p:nvGrpSpPr>
          <p:grpSpPr>
            <a:xfrm>
              <a:off x="2408969" y="3081288"/>
              <a:ext cx="1237821" cy="177133"/>
              <a:chOff x="5449025" y="3078350"/>
              <a:chExt cx="1919400" cy="274200"/>
            </a:xfrm>
          </p:grpSpPr>
          <p:sp>
            <p:nvSpPr>
              <p:cNvPr id="4372" name="Google Shape;4372;p57"/>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7"/>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7"/>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7"/>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7"/>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7"/>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7"/>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57"/>
            <p:cNvGrpSpPr/>
            <p:nvPr/>
          </p:nvGrpSpPr>
          <p:grpSpPr>
            <a:xfrm>
              <a:off x="2408969" y="2902913"/>
              <a:ext cx="1237821" cy="177133"/>
              <a:chOff x="5449025" y="3078350"/>
              <a:chExt cx="1919400" cy="274200"/>
            </a:xfrm>
          </p:grpSpPr>
          <p:sp>
            <p:nvSpPr>
              <p:cNvPr id="4380" name="Google Shape;4380;p57"/>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7"/>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7"/>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7"/>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7"/>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7"/>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7"/>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57"/>
            <p:cNvGrpSpPr/>
            <p:nvPr/>
          </p:nvGrpSpPr>
          <p:grpSpPr>
            <a:xfrm>
              <a:off x="2408969" y="3789788"/>
              <a:ext cx="1237821" cy="177133"/>
              <a:chOff x="5449025" y="3078350"/>
              <a:chExt cx="1919400" cy="274200"/>
            </a:xfrm>
          </p:grpSpPr>
          <p:sp>
            <p:nvSpPr>
              <p:cNvPr id="4388" name="Google Shape;4388;p57"/>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7"/>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7"/>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7"/>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7"/>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7"/>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7"/>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57"/>
            <p:cNvGrpSpPr/>
            <p:nvPr/>
          </p:nvGrpSpPr>
          <p:grpSpPr>
            <a:xfrm>
              <a:off x="2408969" y="3966913"/>
              <a:ext cx="1237821" cy="177133"/>
              <a:chOff x="5449025" y="3078350"/>
              <a:chExt cx="1919400" cy="274200"/>
            </a:xfrm>
          </p:grpSpPr>
          <p:sp>
            <p:nvSpPr>
              <p:cNvPr id="4396" name="Google Shape;4396;p57"/>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7"/>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7"/>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7"/>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7"/>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7"/>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7"/>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57"/>
            <p:cNvGrpSpPr/>
            <p:nvPr/>
          </p:nvGrpSpPr>
          <p:grpSpPr>
            <a:xfrm>
              <a:off x="2585493" y="3080102"/>
              <a:ext cx="176700" cy="177000"/>
              <a:chOff x="3832268" y="4133839"/>
              <a:chExt cx="176700" cy="177000"/>
            </a:xfrm>
          </p:grpSpPr>
          <p:sp>
            <p:nvSpPr>
              <p:cNvPr id="4404" name="Google Shape;4404;p57"/>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7"/>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57"/>
            <p:cNvGrpSpPr/>
            <p:nvPr/>
          </p:nvGrpSpPr>
          <p:grpSpPr>
            <a:xfrm>
              <a:off x="2939530" y="3080102"/>
              <a:ext cx="176700" cy="177000"/>
              <a:chOff x="3832268" y="4133839"/>
              <a:chExt cx="176700" cy="177000"/>
            </a:xfrm>
          </p:grpSpPr>
          <p:sp>
            <p:nvSpPr>
              <p:cNvPr id="4407" name="Google Shape;4407;p57"/>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7"/>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57"/>
            <p:cNvGrpSpPr/>
            <p:nvPr/>
          </p:nvGrpSpPr>
          <p:grpSpPr>
            <a:xfrm>
              <a:off x="3293793" y="3080102"/>
              <a:ext cx="176700" cy="177000"/>
              <a:chOff x="3832268" y="4133839"/>
              <a:chExt cx="176700" cy="177000"/>
            </a:xfrm>
          </p:grpSpPr>
          <p:sp>
            <p:nvSpPr>
              <p:cNvPr id="4410" name="Google Shape;4410;p57"/>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7"/>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57"/>
            <p:cNvGrpSpPr/>
            <p:nvPr/>
          </p:nvGrpSpPr>
          <p:grpSpPr>
            <a:xfrm>
              <a:off x="2585493" y="3435602"/>
              <a:ext cx="176700" cy="177000"/>
              <a:chOff x="3832268" y="4133839"/>
              <a:chExt cx="176700" cy="177000"/>
            </a:xfrm>
          </p:grpSpPr>
          <p:sp>
            <p:nvSpPr>
              <p:cNvPr id="4413" name="Google Shape;4413;p57"/>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7"/>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57"/>
            <p:cNvGrpSpPr/>
            <p:nvPr/>
          </p:nvGrpSpPr>
          <p:grpSpPr>
            <a:xfrm>
              <a:off x="2939518" y="3434939"/>
              <a:ext cx="176700" cy="177000"/>
              <a:chOff x="3832268" y="4133839"/>
              <a:chExt cx="176700" cy="177000"/>
            </a:xfrm>
          </p:grpSpPr>
          <p:sp>
            <p:nvSpPr>
              <p:cNvPr id="4416" name="Google Shape;4416;p57"/>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7"/>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57"/>
            <p:cNvGrpSpPr/>
            <p:nvPr/>
          </p:nvGrpSpPr>
          <p:grpSpPr>
            <a:xfrm>
              <a:off x="3293568" y="3434939"/>
              <a:ext cx="176700" cy="177000"/>
              <a:chOff x="3832268" y="4133839"/>
              <a:chExt cx="176700" cy="177000"/>
            </a:xfrm>
          </p:grpSpPr>
          <p:sp>
            <p:nvSpPr>
              <p:cNvPr id="4419" name="Google Shape;4419;p57"/>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7"/>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57"/>
            <p:cNvGrpSpPr/>
            <p:nvPr/>
          </p:nvGrpSpPr>
          <p:grpSpPr>
            <a:xfrm>
              <a:off x="3293793" y="3790514"/>
              <a:ext cx="176700" cy="177000"/>
              <a:chOff x="3832268" y="4133839"/>
              <a:chExt cx="176700" cy="177000"/>
            </a:xfrm>
          </p:grpSpPr>
          <p:sp>
            <p:nvSpPr>
              <p:cNvPr id="4422" name="Google Shape;4422;p57"/>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7"/>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57"/>
            <p:cNvGrpSpPr/>
            <p:nvPr/>
          </p:nvGrpSpPr>
          <p:grpSpPr>
            <a:xfrm>
              <a:off x="2939518" y="3789789"/>
              <a:ext cx="176700" cy="177000"/>
              <a:chOff x="3832268" y="4133839"/>
              <a:chExt cx="176700" cy="177000"/>
            </a:xfrm>
          </p:grpSpPr>
          <p:sp>
            <p:nvSpPr>
              <p:cNvPr id="4425" name="Google Shape;4425;p57"/>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7"/>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57"/>
            <p:cNvGrpSpPr/>
            <p:nvPr/>
          </p:nvGrpSpPr>
          <p:grpSpPr>
            <a:xfrm>
              <a:off x="2585268" y="3789864"/>
              <a:ext cx="176700" cy="177000"/>
              <a:chOff x="3832268" y="4133839"/>
              <a:chExt cx="176700" cy="177000"/>
            </a:xfrm>
          </p:grpSpPr>
          <p:sp>
            <p:nvSpPr>
              <p:cNvPr id="4428" name="Google Shape;4428;p57"/>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7"/>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0" name="Google Shape;4430;p57"/>
          <p:cNvGrpSpPr/>
          <p:nvPr/>
        </p:nvGrpSpPr>
        <p:grpSpPr>
          <a:xfrm>
            <a:off x="3989093" y="-109749"/>
            <a:ext cx="3537517" cy="2480032"/>
            <a:chOff x="3989093" y="-109749"/>
            <a:chExt cx="3537517" cy="2480032"/>
          </a:xfrm>
        </p:grpSpPr>
        <p:grpSp>
          <p:nvGrpSpPr>
            <p:cNvPr id="4431" name="Google Shape;4431;p57"/>
            <p:cNvGrpSpPr/>
            <p:nvPr/>
          </p:nvGrpSpPr>
          <p:grpSpPr>
            <a:xfrm>
              <a:off x="3989093" y="-109749"/>
              <a:ext cx="3537517" cy="2480032"/>
              <a:chOff x="2106868" y="2103489"/>
              <a:chExt cx="3537517" cy="2480032"/>
            </a:xfrm>
          </p:grpSpPr>
          <p:grpSp>
            <p:nvGrpSpPr>
              <p:cNvPr id="4432" name="Google Shape;4432;p57"/>
              <p:cNvGrpSpPr/>
              <p:nvPr/>
            </p:nvGrpSpPr>
            <p:grpSpPr>
              <a:xfrm>
                <a:off x="2106980" y="2103489"/>
                <a:ext cx="3537292" cy="1239932"/>
                <a:chOff x="4053293" y="687139"/>
                <a:chExt cx="3537292" cy="1239932"/>
              </a:xfrm>
            </p:grpSpPr>
            <p:grpSp>
              <p:nvGrpSpPr>
                <p:cNvPr id="4433" name="Google Shape;4433;p57"/>
                <p:cNvGrpSpPr/>
                <p:nvPr/>
              </p:nvGrpSpPr>
              <p:grpSpPr>
                <a:xfrm>
                  <a:off x="4053293" y="687139"/>
                  <a:ext cx="1768767" cy="1239932"/>
                  <a:chOff x="5448325" y="1433150"/>
                  <a:chExt cx="2742700" cy="1919400"/>
                </a:xfrm>
              </p:grpSpPr>
              <p:sp>
                <p:nvSpPr>
                  <p:cNvPr id="4434" name="Google Shape;4434;p57"/>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7"/>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7"/>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7"/>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7"/>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7"/>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7"/>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7"/>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7"/>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7"/>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7"/>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7"/>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7"/>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7"/>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7"/>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7"/>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7"/>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7"/>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7"/>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7"/>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7"/>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7"/>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7"/>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7"/>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7"/>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7"/>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7"/>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57"/>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7"/>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7"/>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7"/>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7"/>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7"/>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7"/>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7"/>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7"/>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7"/>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7"/>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7"/>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7"/>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7"/>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7"/>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7"/>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7"/>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7"/>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7"/>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7"/>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7"/>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7"/>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7"/>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7"/>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7"/>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7"/>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7"/>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7"/>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7"/>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7"/>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7"/>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7"/>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7"/>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7"/>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7"/>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7"/>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7"/>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7"/>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7"/>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7"/>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7"/>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7"/>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7"/>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57"/>
                <p:cNvGrpSpPr/>
                <p:nvPr/>
              </p:nvGrpSpPr>
              <p:grpSpPr>
                <a:xfrm>
                  <a:off x="5821818" y="687139"/>
                  <a:ext cx="1768767" cy="1239932"/>
                  <a:chOff x="5448325" y="1433150"/>
                  <a:chExt cx="2742700" cy="1919400"/>
                </a:xfrm>
              </p:grpSpPr>
              <p:sp>
                <p:nvSpPr>
                  <p:cNvPr id="4505" name="Google Shape;4505;p57"/>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7"/>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7"/>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7"/>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7"/>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7"/>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7"/>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7"/>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7"/>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7"/>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7"/>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7"/>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7"/>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7"/>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7"/>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7"/>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7"/>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7"/>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7"/>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7"/>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7"/>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57"/>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7"/>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7"/>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57"/>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7"/>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7"/>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7"/>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7"/>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7"/>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7"/>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7"/>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7"/>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7"/>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7"/>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7"/>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7"/>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7"/>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7"/>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7"/>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7"/>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7"/>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7"/>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7"/>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7"/>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7"/>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7"/>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7"/>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7"/>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7"/>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7"/>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7"/>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7"/>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7"/>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7"/>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7"/>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57"/>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57"/>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7"/>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7"/>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7"/>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7"/>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7"/>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7"/>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7"/>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7"/>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57"/>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7"/>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7"/>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7"/>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5" name="Google Shape;4575;p57"/>
              <p:cNvGrpSpPr/>
              <p:nvPr/>
            </p:nvGrpSpPr>
            <p:grpSpPr>
              <a:xfrm>
                <a:off x="2106868" y="3343589"/>
                <a:ext cx="3537517" cy="1239932"/>
                <a:chOff x="2636768" y="3167689"/>
                <a:chExt cx="3537517" cy="1239932"/>
              </a:xfrm>
            </p:grpSpPr>
            <p:grpSp>
              <p:nvGrpSpPr>
                <p:cNvPr id="4576" name="Google Shape;4576;p57"/>
                <p:cNvGrpSpPr/>
                <p:nvPr/>
              </p:nvGrpSpPr>
              <p:grpSpPr>
                <a:xfrm>
                  <a:off x="2636768" y="3167689"/>
                  <a:ext cx="1768767" cy="1239932"/>
                  <a:chOff x="5448325" y="1433150"/>
                  <a:chExt cx="2742700" cy="1919400"/>
                </a:xfrm>
              </p:grpSpPr>
              <p:sp>
                <p:nvSpPr>
                  <p:cNvPr id="4577" name="Google Shape;4577;p57"/>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7"/>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7"/>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7"/>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7"/>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7"/>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7"/>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7"/>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7"/>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7"/>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7"/>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7"/>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7"/>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7"/>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7"/>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7"/>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7"/>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7"/>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7"/>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7"/>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7"/>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7"/>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7"/>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7"/>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7"/>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7"/>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7"/>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7"/>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7"/>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7"/>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57"/>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7"/>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7"/>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7"/>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7"/>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7"/>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7"/>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7"/>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7"/>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7"/>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57"/>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7"/>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7"/>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7"/>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7"/>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7"/>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7"/>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7"/>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7"/>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7"/>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7"/>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7"/>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7"/>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7"/>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7"/>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7"/>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7"/>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7"/>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7"/>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7"/>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7"/>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7"/>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7"/>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7"/>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7"/>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7"/>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7"/>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7"/>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7"/>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7"/>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57"/>
                <p:cNvGrpSpPr/>
                <p:nvPr/>
              </p:nvGrpSpPr>
              <p:grpSpPr>
                <a:xfrm>
                  <a:off x="4405518" y="3167689"/>
                  <a:ext cx="1768767" cy="1239932"/>
                  <a:chOff x="5448325" y="1433150"/>
                  <a:chExt cx="2742700" cy="1919400"/>
                </a:xfrm>
              </p:grpSpPr>
              <p:sp>
                <p:nvSpPr>
                  <p:cNvPr id="4648" name="Google Shape;4648;p57"/>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7"/>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7"/>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7"/>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7"/>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7"/>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7"/>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7"/>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7"/>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7"/>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7"/>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7"/>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7"/>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7"/>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7"/>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7"/>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7"/>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7"/>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7"/>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7"/>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7"/>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7"/>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7"/>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7"/>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7"/>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7"/>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7"/>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7"/>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7"/>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7"/>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7"/>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7"/>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7"/>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7"/>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7"/>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7"/>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7"/>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7"/>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7"/>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7"/>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7"/>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7"/>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7"/>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7"/>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7"/>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7"/>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7"/>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7"/>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7"/>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7"/>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7"/>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7"/>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7"/>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7"/>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7"/>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57"/>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57"/>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7"/>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7"/>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7"/>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7"/>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7"/>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7"/>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7"/>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7"/>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7"/>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7"/>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7"/>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7"/>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7"/>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18" name="Google Shape;4718;p57"/>
            <p:cNvGrpSpPr/>
            <p:nvPr/>
          </p:nvGrpSpPr>
          <p:grpSpPr>
            <a:xfrm>
              <a:off x="5055357" y="596088"/>
              <a:ext cx="1237821" cy="1241000"/>
              <a:chOff x="2408969" y="2902913"/>
              <a:chExt cx="1237821" cy="1241000"/>
            </a:xfrm>
          </p:grpSpPr>
          <p:grpSp>
            <p:nvGrpSpPr>
              <p:cNvPr id="4719" name="Google Shape;4719;p57"/>
              <p:cNvGrpSpPr/>
              <p:nvPr/>
            </p:nvGrpSpPr>
            <p:grpSpPr>
              <a:xfrm>
                <a:off x="2408969" y="3258413"/>
                <a:ext cx="1237821" cy="177133"/>
                <a:chOff x="5449025" y="3078350"/>
                <a:chExt cx="1919400" cy="274200"/>
              </a:xfrm>
            </p:grpSpPr>
            <p:sp>
              <p:nvSpPr>
                <p:cNvPr id="4720" name="Google Shape;4720;p57"/>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7"/>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7"/>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7"/>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7"/>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7"/>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7"/>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7" name="Google Shape;4727;p57"/>
              <p:cNvSpPr/>
              <p:nvPr/>
            </p:nvSpPr>
            <p:spPr>
              <a:xfrm>
                <a:off x="2408969" y="343553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7"/>
              <p:cNvSpPr/>
              <p:nvPr/>
            </p:nvSpPr>
            <p:spPr>
              <a:xfrm>
                <a:off x="2585801"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7"/>
              <p:cNvSpPr/>
              <p:nvPr/>
            </p:nvSpPr>
            <p:spPr>
              <a:xfrm>
                <a:off x="2762632"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7"/>
              <p:cNvSpPr/>
              <p:nvPr/>
            </p:nvSpPr>
            <p:spPr>
              <a:xfrm>
                <a:off x="2939464"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7"/>
              <p:cNvSpPr/>
              <p:nvPr/>
            </p:nvSpPr>
            <p:spPr>
              <a:xfrm>
                <a:off x="3116295"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7"/>
              <p:cNvSpPr/>
              <p:nvPr/>
            </p:nvSpPr>
            <p:spPr>
              <a:xfrm>
                <a:off x="3293127"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7"/>
              <p:cNvSpPr/>
              <p:nvPr/>
            </p:nvSpPr>
            <p:spPr>
              <a:xfrm>
                <a:off x="3469959" y="343553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4" name="Google Shape;4734;p57"/>
              <p:cNvGrpSpPr/>
              <p:nvPr/>
            </p:nvGrpSpPr>
            <p:grpSpPr>
              <a:xfrm>
                <a:off x="2408969" y="3612663"/>
                <a:ext cx="1237821" cy="177133"/>
                <a:chOff x="5449025" y="3078350"/>
                <a:chExt cx="1919400" cy="274200"/>
              </a:xfrm>
            </p:grpSpPr>
            <p:sp>
              <p:nvSpPr>
                <p:cNvPr id="4735" name="Google Shape;4735;p57"/>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7"/>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7"/>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7"/>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7"/>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7"/>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7"/>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57"/>
              <p:cNvGrpSpPr/>
              <p:nvPr/>
            </p:nvGrpSpPr>
            <p:grpSpPr>
              <a:xfrm rot="5400000">
                <a:off x="2408969" y="3435538"/>
                <a:ext cx="1237821" cy="177133"/>
                <a:chOff x="5449025" y="3078350"/>
                <a:chExt cx="1919400" cy="274200"/>
              </a:xfrm>
            </p:grpSpPr>
            <p:sp>
              <p:nvSpPr>
                <p:cNvPr id="4743" name="Google Shape;4743;p57"/>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7"/>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7"/>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7"/>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7"/>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7"/>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7"/>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0" name="Google Shape;4750;p57"/>
              <p:cNvSpPr/>
              <p:nvPr/>
            </p:nvSpPr>
            <p:spPr>
              <a:xfrm>
                <a:off x="2408969" y="30812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7"/>
              <p:cNvSpPr/>
              <p:nvPr/>
            </p:nvSpPr>
            <p:spPr>
              <a:xfrm>
                <a:off x="2585801"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7"/>
              <p:cNvSpPr/>
              <p:nvPr/>
            </p:nvSpPr>
            <p:spPr>
              <a:xfrm>
                <a:off x="2939464"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7"/>
              <p:cNvSpPr/>
              <p:nvPr/>
            </p:nvSpPr>
            <p:spPr>
              <a:xfrm>
                <a:off x="3293127"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7"/>
              <p:cNvSpPr/>
              <p:nvPr/>
            </p:nvSpPr>
            <p:spPr>
              <a:xfrm>
                <a:off x="3469959" y="30812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7"/>
              <p:cNvSpPr/>
              <p:nvPr/>
            </p:nvSpPr>
            <p:spPr>
              <a:xfrm>
                <a:off x="2408969"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7"/>
              <p:cNvSpPr/>
              <p:nvPr/>
            </p:nvSpPr>
            <p:spPr>
              <a:xfrm>
                <a:off x="2585801"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7"/>
              <p:cNvSpPr/>
              <p:nvPr/>
            </p:nvSpPr>
            <p:spPr>
              <a:xfrm>
                <a:off x="2939464"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7"/>
              <p:cNvSpPr/>
              <p:nvPr/>
            </p:nvSpPr>
            <p:spPr>
              <a:xfrm>
                <a:off x="3293127"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7"/>
              <p:cNvSpPr/>
              <p:nvPr/>
            </p:nvSpPr>
            <p:spPr>
              <a:xfrm>
                <a:off x="3469959"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7"/>
              <p:cNvSpPr/>
              <p:nvPr/>
            </p:nvSpPr>
            <p:spPr>
              <a:xfrm>
                <a:off x="2408969"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7"/>
              <p:cNvSpPr/>
              <p:nvPr/>
            </p:nvSpPr>
            <p:spPr>
              <a:xfrm>
                <a:off x="2585801"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7"/>
              <p:cNvSpPr/>
              <p:nvPr/>
            </p:nvSpPr>
            <p:spPr>
              <a:xfrm>
                <a:off x="2939464"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7"/>
              <p:cNvSpPr/>
              <p:nvPr/>
            </p:nvSpPr>
            <p:spPr>
              <a:xfrm>
                <a:off x="3293127"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7"/>
              <p:cNvSpPr/>
              <p:nvPr/>
            </p:nvSpPr>
            <p:spPr>
              <a:xfrm>
                <a:off x="3469959"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7"/>
              <p:cNvSpPr/>
              <p:nvPr/>
            </p:nvSpPr>
            <p:spPr>
              <a:xfrm>
                <a:off x="2408969"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7"/>
              <p:cNvSpPr/>
              <p:nvPr/>
            </p:nvSpPr>
            <p:spPr>
              <a:xfrm>
                <a:off x="2585801"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7"/>
              <p:cNvSpPr/>
              <p:nvPr/>
            </p:nvSpPr>
            <p:spPr>
              <a:xfrm>
                <a:off x="2762632" y="396691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7"/>
              <p:cNvSpPr/>
              <p:nvPr/>
            </p:nvSpPr>
            <p:spPr>
              <a:xfrm>
                <a:off x="2939464"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7"/>
              <p:cNvSpPr/>
              <p:nvPr/>
            </p:nvSpPr>
            <p:spPr>
              <a:xfrm>
                <a:off x="3293127"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7"/>
              <p:cNvSpPr/>
              <p:nvPr/>
            </p:nvSpPr>
            <p:spPr>
              <a:xfrm>
                <a:off x="3469959"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1" name="Google Shape;4771;p57"/>
              <p:cNvGrpSpPr/>
              <p:nvPr/>
            </p:nvGrpSpPr>
            <p:grpSpPr>
              <a:xfrm>
                <a:off x="2585493" y="3080102"/>
                <a:ext cx="176700" cy="177000"/>
                <a:chOff x="3832268" y="4133839"/>
                <a:chExt cx="176700" cy="177000"/>
              </a:xfrm>
            </p:grpSpPr>
            <p:sp>
              <p:nvSpPr>
                <p:cNvPr id="4772" name="Google Shape;4772;p57"/>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7"/>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57"/>
              <p:cNvGrpSpPr/>
              <p:nvPr/>
            </p:nvGrpSpPr>
            <p:grpSpPr>
              <a:xfrm>
                <a:off x="2939530" y="3080102"/>
                <a:ext cx="176700" cy="177000"/>
                <a:chOff x="3832268" y="4133839"/>
                <a:chExt cx="176700" cy="177000"/>
              </a:xfrm>
            </p:grpSpPr>
            <p:sp>
              <p:nvSpPr>
                <p:cNvPr id="4775" name="Google Shape;4775;p57"/>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7"/>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57"/>
              <p:cNvGrpSpPr/>
              <p:nvPr/>
            </p:nvGrpSpPr>
            <p:grpSpPr>
              <a:xfrm>
                <a:off x="3293793" y="3080102"/>
                <a:ext cx="176700" cy="177000"/>
                <a:chOff x="3832268" y="4133839"/>
                <a:chExt cx="176700" cy="177000"/>
              </a:xfrm>
            </p:grpSpPr>
            <p:sp>
              <p:nvSpPr>
                <p:cNvPr id="4778" name="Google Shape;4778;p57"/>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7"/>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57"/>
              <p:cNvGrpSpPr/>
              <p:nvPr/>
            </p:nvGrpSpPr>
            <p:grpSpPr>
              <a:xfrm>
                <a:off x="2585493" y="3435602"/>
                <a:ext cx="176700" cy="177000"/>
                <a:chOff x="3832268" y="4133839"/>
                <a:chExt cx="176700" cy="177000"/>
              </a:xfrm>
            </p:grpSpPr>
            <p:sp>
              <p:nvSpPr>
                <p:cNvPr id="4781" name="Google Shape;4781;p57"/>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7"/>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57"/>
              <p:cNvGrpSpPr/>
              <p:nvPr/>
            </p:nvGrpSpPr>
            <p:grpSpPr>
              <a:xfrm>
                <a:off x="2939518" y="3434939"/>
                <a:ext cx="176700" cy="177000"/>
                <a:chOff x="3832268" y="4133839"/>
                <a:chExt cx="176700" cy="177000"/>
              </a:xfrm>
            </p:grpSpPr>
            <p:sp>
              <p:nvSpPr>
                <p:cNvPr id="4784" name="Google Shape;4784;p57"/>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7"/>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57"/>
              <p:cNvGrpSpPr/>
              <p:nvPr/>
            </p:nvGrpSpPr>
            <p:grpSpPr>
              <a:xfrm>
                <a:off x="3293568" y="3434939"/>
                <a:ext cx="176700" cy="177000"/>
                <a:chOff x="3832268" y="4133839"/>
                <a:chExt cx="176700" cy="177000"/>
              </a:xfrm>
            </p:grpSpPr>
            <p:sp>
              <p:nvSpPr>
                <p:cNvPr id="4787" name="Google Shape;4787;p57"/>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7"/>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57"/>
              <p:cNvGrpSpPr/>
              <p:nvPr/>
            </p:nvGrpSpPr>
            <p:grpSpPr>
              <a:xfrm>
                <a:off x="3293793" y="3790514"/>
                <a:ext cx="176700" cy="177000"/>
                <a:chOff x="3832268" y="4133839"/>
                <a:chExt cx="176700" cy="177000"/>
              </a:xfrm>
            </p:grpSpPr>
            <p:sp>
              <p:nvSpPr>
                <p:cNvPr id="4790" name="Google Shape;4790;p57"/>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7"/>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57"/>
              <p:cNvGrpSpPr/>
              <p:nvPr/>
            </p:nvGrpSpPr>
            <p:grpSpPr>
              <a:xfrm>
                <a:off x="2939518" y="3789789"/>
                <a:ext cx="176700" cy="177000"/>
                <a:chOff x="3832268" y="4133839"/>
                <a:chExt cx="176700" cy="177000"/>
              </a:xfrm>
            </p:grpSpPr>
            <p:sp>
              <p:nvSpPr>
                <p:cNvPr id="4793" name="Google Shape;4793;p57"/>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57"/>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5" name="Google Shape;4795;p57"/>
              <p:cNvSpPr/>
              <p:nvPr/>
            </p:nvSpPr>
            <p:spPr>
              <a:xfrm>
                <a:off x="2585268" y="37898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57"/>
              <p:cNvSpPr/>
              <p:nvPr/>
            </p:nvSpPr>
            <p:spPr>
              <a:xfrm>
                <a:off x="2631625" y="3836363"/>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7" name="Google Shape;4797;p57"/>
              <p:cNvGrpSpPr/>
              <p:nvPr/>
            </p:nvGrpSpPr>
            <p:grpSpPr>
              <a:xfrm rot="5400000">
                <a:off x="2232132" y="3434876"/>
                <a:ext cx="1237821" cy="177133"/>
                <a:chOff x="5449025" y="3078350"/>
                <a:chExt cx="1919400" cy="274200"/>
              </a:xfrm>
            </p:grpSpPr>
            <p:sp>
              <p:nvSpPr>
                <p:cNvPr id="4798" name="Google Shape;4798;p57"/>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7"/>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7"/>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7"/>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57"/>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7"/>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7"/>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57"/>
              <p:cNvGrpSpPr/>
              <p:nvPr/>
            </p:nvGrpSpPr>
            <p:grpSpPr>
              <a:xfrm rot="5400000">
                <a:off x="2585794" y="3435538"/>
                <a:ext cx="1237821" cy="177133"/>
                <a:chOff x="5449025" y="3078350"/>
                <a:chExt cx="1919400" cy="274200"/>
              </a:xfrm>
            </p:grpSpPr>
            <p:sp>
              <p:nvSpPr>
                <p:cNvPr id="4806" name="Google Shape;4806;p57"/>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7"/>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7"/>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7"/>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57"/>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57"/>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7"/>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13" name="Google Shape;4813;p57"/>
          <p:cNvGrpSpPr/>
          <p:nvPr/>
        </p:nvGrpSpPr>
        <p:grpSpPr>
          <a:xfrm>
            <a:off x="6210195" y="3715103"/>
            <a:ext cx="530946" cy="520706"/>
            <a:chOff x="5996725" y="610550"/>
            <a:chExt cx="823300" cy="822600"/>
          </a:xfrm>
        </p:grpSpPr>
        <p:sp>
          <p:nvSpPr>
            <p:cNvPr id="4814" name="Google Shape;4814;p57"/>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57"/>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57"/>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57"/>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57"/>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7"/>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7"/>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7"/>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7"/>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57"/>
          <p:cNvGrpSpPr/>
          <p:nvPr/>
        </p:nvGrpSpPr>
        <p:grpSpPr>
          <a:xfrm>
            <a:off x="5962045" y="2909503"/>
            <a:ext cx="177283" cy="520706"/>
            <a:chOff x="6545125" y="610550"/>
            <a:chExt cx="274900" cy="822600"/>
          </a:xfrm>
        </p:grpSpPr>
        <p:sp>
          <p:nvSpPr>
            <p:cNvPr id="4824" name="Google Shape;4824;p57"/>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7"/>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7"/>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57"/>
          <p:cNvGrpSpPr/>
          <p:nvPr/>
        </p:nvGrpSpPr>
        <p:grpSpPr>
          <a:xfrm>
            <a:off x="1524957" y="3211840"/>
            <a:ext cx="1768767" cy="1735686"/>
            <a:chOff x="5448325" y="610550"/>
            <a:chExt cx="2742700" cy="2742000"/>
          </a:xfrm>
        </p:grpSpPr>
        <p:sp>
          <p:nvSpPr>
            <p:cNvPr id="4828" name="Google Shape;4828;p57"/>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57"/>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7"/>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7"/>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57"/>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7"/>
            <p:cNvSpPr/>
            <p:nvPr/>
          </p:nvSpPr>
          <p:spPr>
            <a:xfrm>
              <a:off x="6819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7"/>
            <p:cNvSpPr/>
            <p:nvPr/>
          </p:nvSpPr>
          <p:spPr>
            <a:xfrm>
              <a:off x="7093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7"/>
            <p:cNvSpPr/>
            <p:nvPr/>
          </p:nvSpPr>
          <p:spPr>
            <a:xfrm>
              <a:off x="7367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7"/>
            <p:cNvSpPr/>
            <p:nvPr/>
          </p:nvSpPr>
          <p:spPr>
            <a:xfrm>
              <a:off x="7641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7"/>
            <p:cNvSpPr/>
            <p:nvPr/>
          </p:nvSpPr>
          <p:spPr>
            <a:xfrm>
              <a:off x="7916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7"/>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7"/>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7"/>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57"/>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57"/>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7"/>
            <p:cNvSpPr/>
            <p:nvPr/>
          </p:nvSpPr>
          <p:spPr>
            <a:xfrm>
              <a:off x="6819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7"/>
            <p:cNvSpPr/>
            <p:nvPr/>
          </p:nvSpPr>
          <p:spPr>
            <a:xfrm>
              <a:off x="7093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7"/>
            <p:cNvSpPr/>
            <p:nvPr/>
          </p:nvSpPr>
          <p:spPr>
            <a:xfrm>
              <a:off x="7367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7"/>
            <p:cNvSpPr/>
            <p:nvPr/>
          </p:nvSpPr>
          <p:spPr>
            <a:xfrm>
              <a:off x="7641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7"/>
            <p:cNvSpPr/>
            <p:nvPr/>
          </p:nvSpPr>
          <p:spPr>
            <a:xfrm>
              <a:off x="7916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7"/>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7"/>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7"/>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7"/>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7"/>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7"/>
            <p:cNvSpPr/>
            <p:nvPr/>
          </p:nvSpPr>
          <p:spPr>
            <a:xfrm>
              <a:off x="6820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7"/>
            <p:cNvSpPr/>
            <p:nvPr/>
          </p:nvSpPr>
          <p:spPr>
            <a:xfrm>
              <a:off x="7094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7"/>
            <p:cNvSpPr/>
            <p:nvPr/>
          </p:nvSpPr>
          <p:spPr>
            <a:xfrm>
              <a:off x="7368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7"/>
            <p:cNvSpPr/>
            <p:nvPr/>
          </p:nvSpPr>
          <p:spPr>
            <a:xfrm>
              <a:off x="7642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7"/>
            <p:cNvSpPr/>
            <p:nvPr/>
          </p:nvSpPr>
          <p:spPr>
            <a:xfrm>
              <a:off x="7916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7"/>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7"/>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7"/>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7"/>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7"/>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7"/>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7"/>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57"/>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7"/>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7"/>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7"/>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7"/>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7"/>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7"/>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7"/>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7"/>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57"/>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7"/>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7"/>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57"/>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57"/>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7"/>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7"/>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7"/>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7"/>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7"/>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7"/>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7"/>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7"/>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7"/>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7"/>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7"/>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7"/>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7"/>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7"/>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7"/>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7"/>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7"/>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7"/>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7"/>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7"/>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7"/>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7"/>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57"/>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7"/>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7"/>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7"/>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7"/>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7"/>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57"/>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57"/>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7"/>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7"/>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7"/>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7"/>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7"/>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7"/>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7"/>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57"/>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7"/>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7"/>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7"/>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57"/>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7"/>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7"/>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7"/>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7"/>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7"/>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57"/>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7"/>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1" name="Shape 4931"/>
        <p:cNvGrpSpPr/>
        <p:nvPr/>
      </p:nvGrpSpPr>
      <p:grpSpPr>
        <a:xfrm>
          <a:off x="0" y="0"/>
          <a:ext cx="0" cy="0"/>
          <a:chOff x="0" y="0"/>
          <a:chExt cx="0" cy="0"/>
        </a:xfrm>
      </p:grpSpPr>
      <p:grpSp>
        <p:nvGrpSpPr>
          <p:cNvPr id="4932" name="Google Shape;4932;p58"/>
          <p:cNvGrpSpPr/>
          <p:nvPr/>
        </p:nvGrpSpPr>
        <p:grpSpPr>
          <a:xfrm>
            <a:off x="533400" y="418036"/>
            <a:ext cx="3542649" cy="3010964"/>
            <a:chOff x="495951" y="152400"/>
            <a:chExt cx="3542649" cy="3010964"/>
          </a:xfrm>
        </p:grpSpPr>
        <p:grpSp>
          <p:nvGrpSpPr>
            <p:cNvPr id="4933" name="Google Shape;4933;p58"/>
            <p:cNvGrpSpPr/>
            <p:nvPr/>
          </p:nvGrpSpPr>
          <p:grpSpPr>
            <a:xfrm>
              <a:off x="495951" y="152400"/>
              <a:ext cx="3542649" cy="3010964"/>
              <a:chOff x="572151" y="1027636"/>
              <a:chExt cx="3542649" cy="3010964"/>
            </a:xfrm>
          </p:grpSpPr>
          <p:grpSp>
            <p:nvGrpSpPr>
              <p:cNvPr id="4934" name="Google Shape;4934;p58"/>
              <p:cNvGrpSpPr/>
              <p:nvPr/>
            </p:nvGrpSpPr>
            <p:grpSpPr>
              <a:xfrm>
                <a:off x="572151" y="1027636"/>
                <a:ext cx="3542649" cy="3010964"/>
                <a:chOff x="698254" y="1117901"/>
                <a:chExt cx="3542649" cy="3010964"/>
              </a:xfrm>
            </p:grpSpPr>
            <p:grpSp>
              <p:nvGrpSpPr>
                <p:cNvPr id="4935" name="Google Shape;4935;p58"/>
                <p:cNvGrpSpPr/>
                <p:nvPr/>
              </p:nvGrpSpPr>
              <p:grpSpPr>
                <a:xfrm>
                  <a:off x="700818" y="1117901"/>
                  <a:ext cx="3537517" cy="2480032"/>
                  <a:chOff x="2106868" y="2103489"/>
                  <a:chExt cx="3537517" cy="2480032"/>
                </a:xfrm>
              </p:grpSpPr>
              <p:grpSp>
                <p:nvGrpSpPr>
                  <p:cNvPr id="4936" name="Google Shape;4936;p58"/>
                  <p:cNvGrpSpPr/>
                  <p:nvPr/>
                </p:nvGrpSpPr>
                <p:grpSpPr>
                  <a:xfrm>
                    <a:off x="2106980" y="2103489"/>
                    <a:ext cx="3537292" cy="1239932"/>
                    <a:chOff x="4053293" y="687139"/>
                    <a:chExt cx="3537292" cy="1239932"/>
                  </a:xfrm>
                </p:grpSpPr>
                <p:grpSp>
                  <p:nvGrpSpPr>
                    <p:cNvPr id="4937" name="Google Shape;4937;p58"/>
                    <p:cNvGrpSpPr/>
                    <p:nvPr/>
                  </p:nvGrpSpPr>
                  <p:grpSpPr>
                    <a:xfrm>
                      <a:off x="4053293" y="687139"/>
                      <a:ext cx="1768767" cy="1239932"/>
                      <a:chOff x="5448325" y="1433150"/>
                      <a:chExt cx="2742700" cy="1919400"/>
                    </a:xfrm>
                  </p:grpSpPr>
                  <p:sp>
                    <p:nvSpPr>
                      <p:cNvPr id="4938" name="Google Shape;4938;p58"/>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8"/>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8"/>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8"/>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8"/>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8"/>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8"/>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58"/>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8"/>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8"/>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8"/>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8"/>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8"/>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8"/>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8"/>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8"/>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8"/>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8"/>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8"/>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8"/>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8"/>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8"/>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8"/>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8"/>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8"/>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58"/>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8"/>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58"/>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58"/>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58"/>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8"/>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8"/>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8"/>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8"/>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8"/>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8"/>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58"/>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8"/>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8"/>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8"/>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8"/>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8"/>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8"/>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8"/>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8"/>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8"/>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8"/>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8"/>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8"/>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8"/>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8"/>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8"/>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8"/>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8"/>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8"/>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8"/>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8"/>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8"/>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8"/>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8"/>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8"/>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8"/>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8"/>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8"/>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8"/>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8"/>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8"/>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8"/>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8"/>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8"/>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58"/>
                    <p:cNvGrpSpPr/>
                    <p:nvPr/>
                  </p:nvGrpSpPr>
                  <p:grpSpPr>
                    <a:xfrm>
                      <a:off x="5821818" y="687139"/>
                      <a:ext cx="1768767" cy="1239932"/>
                      <a:chOff x="5448325" y="1433150"/>
                      <a:chExt cx="2742700" cy="1919400"/>
                    </a:xfrm>
                  </p:grpSpPr>
                  <p:sp>
                    <p:nvSpPr>
                      <p:cNvPr id="5009" name="Google Shape;5009;p58"/>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8"/>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8"/>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8"/>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8"/>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8"/>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8"/>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8"/>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8"/>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8"/>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8"/>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8"/>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8"/>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8"/>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8"/>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8"/>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8"/>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8"/>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8"/>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8"/>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8"/>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8"/>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8"/>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8"/>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8"/>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8"/>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8"/>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8"/>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8"/>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8"/>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8"/>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8"/>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8"/>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8"/>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8"/>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8"/>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8"/>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8"/>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8"/>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8"/>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8"/>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8"/>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8"/>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8"/>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8"/>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8"/>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8"/>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8"/>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58"/>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8"/>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8"/>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8"/>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58"/>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58"/>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8"/>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8"/>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8"/>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8"/>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8"/>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8"/>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8"/>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8"/>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8"/>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8"/>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8"/>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8"/>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8"/>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8"/>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8"/>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8"/>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9" name="Google Shape;5079;p58"/>
                  <p:cNvGrpSpPr/>
                  <p:nvPr/>
                </p:nvGrpSpPr>
                <p:grpSpPr>
                  <a:xfrm>
                    <a:off x="2106868" y="3343589"/>
                    <a:ext cx="3537517" cy="1239932"/>
                    <a:chOff x="2636768" y="3167689"/>
                    <a:chExt cx="3537517" cy="1239932"/>
                  </a:xfrm>
                </p:grpSpPr>
                <p:grpSp>
                  <p:nvGrpSpPr>
                    <p:cNvPr id="5080" name="Google Shape;5080;p58"/>
                    <p:cNvGrpSpPr/>
                    <p:nvPr/>
                  </p:nvGrpSpPr>
                  <p:grpSpPr>
                    <a:xfrm>
                      <a:off x="2636768" y="3167689"/>
                      <a:ext cx="1768767" cy="1239932"/>
                      <a:chOff x="5448325" y="1433150"/>
                      <a:chExt cx="2742700" cy="1919400"/>
                    </a:xfrm>
                  </p:grpSpPr>
                  <p:sp>
                    <p:nvSpPr>
                      <p:cNvPr id="5081" name="Google Shape;5081;p58"/>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8"/>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8"/>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8"/>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8"/>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8"/>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8"/>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8"/>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8"/>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8"/>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8"/>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8"/>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8"/>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8"/>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8"/>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8"/>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8"/>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8"/>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8"/>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8"/>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8"/>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8"/>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8"/>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58"/>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8"/>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8"/>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8"/>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8"/>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8"/>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8"/>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8"/>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8"/>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8"/>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8"/>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8"/>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8"/>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8"/>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8"/>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8"/>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8"/>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8"/>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8"/>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8"/>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8"/>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8"/>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8"/>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8"/>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8"/>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58"/>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8"/>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8"/>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8"/>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8"/>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8"/>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8"/>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58"/>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8"/>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8"/>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8"/>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8"/>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8"/>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8"/>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8"/>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8"/>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58"/>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8"/>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8"/>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8"/>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8"/>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8"/>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58"/>
                    <p:cNvGrpSpPr/>
                    <p:nvPr/>
                  </p:nvGrpSpPr>
                  <p:grpSpPr>
                    <a:xfrm>
                      <a:off x="4405518" y="3167689"/>
                      <a:ext cx="1768767" cy="1239932"/>
                      <a:chOff x="5448325" y="1433150"/>
                      <a:chExt cx="2742700" cy="1919400"/>
                    </a:xfrm>
                  </p:grpSpPr>
                  <p:sp>
                    <p:nvSpPr>
                      <p:cNvPr id="5152" name="Google Shape;5152;p58"/>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58"/>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8"/>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8"/>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8"/>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8"/>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8"/>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8"/>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58"/>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8"/>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8"/>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8"/>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8"/>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58"/>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58"/>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8"/>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8"/>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58"/>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8"/>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8"/>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58"/>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8"/>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8"/>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8"/>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58"/>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8"/>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8"/>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8"/>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8"/>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8"/>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8"/>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8"/>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8"/>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8"/>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8"/>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8"/>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8"/>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8"/>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8"/>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58"/>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8"/>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8"/>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8"/>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8"/>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8"/>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8"/>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8"/>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8"/>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8"/>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8"/>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8"/>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8"/>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8"/>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8"/>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8"/>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8"/>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8"/>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8"/>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8"/>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8"/>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8"/>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8"/>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8"/>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8"/>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8"/>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8"/>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58"/>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8"/>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8"/>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8"/>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22" name="Google Shape;5222;p58"/>
                <p:cNvSpPr/>
                <p:nvPr/>
              </p:nvSpPr>
              <p:spPr>
                <a:xfrm rot="5400000">
                  <a:off x="4063921"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8"/>
                <p:cNvSpPr/>
                <p:nvPr/>
              </p:nvSpPr>
              <p:spPr>
                <a:xfrm rot="5400000">
                  <a:off x="4063921"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8"/>
                <p:cNvSpPr/>
                <p:nvPr/>
              </p:nvSpPr>
              <p:spPr>
                <a:xfrm rot="5400000">
                  <a:off x="406392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8"/>
                <p:cNvSpPr/>
                <p:nvPr/>
              </p:nvSpPr>
              <p:spPr>
                <a:xfrm rot="5400000">
                  <a:off x="3886787"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8"/>
                <p:cNvSpPr/>
                <p:nvPr/>
              </p:nvSpPr>
              <p:spPr>
                <a:xfrm rot="5400000">
                  <a:off x="3886787"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8"/>
                <p:cNvSpPr/>
                <p:nvPr/>
              </p:nvSpPr>
              <p:spPr>
                <a:xfrm rot="5400000">
                  <a:off x="3886787"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8"/>
                <p:cNvSpPr/>
                <p:nvPr/>
              </p:nvSpPr>
              <p:spPr>
                <a:xfrm rot="5400000">
                  <a:off x="3709654" y="3597769"/>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8"/>
                <p:cNvSpPr/>
                <p:nvPr/>
              </p:nvSpPr>
              <p:spPr>
                <a:xfrm rot="5400000">
                  <a:off x="3709654" y="377460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8"/>
                <p:cNvSpPr/>
                <p:nvPr/>
              </p:nvSpPr>
              <p:spPr>
                <a:xfrm rot="5400000">
                  <a:off x="3709654"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8"/>
                <p:cNvSpPr/>
                <p:nvPr/>
              </p:nvSpPr>
              <p:spPr>
                <a:xfrm rot="5400000">
                  <a:off x="3532521"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8"/>
                <p:cNvSpPr/>
                <p:nvPr/>
              </p:nvSpPr>
              <p:spPr>
                <a:xfrm rot="5400000">
                  <a:off x="3532521"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8"/>
                <p:cNvSpPr/>
                <p:nvPr/>
              </p:nvSpPr>
              <p:spPr>
                <a:xfrm rot="5400000">
                  <a:off x="3532521"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8"/>
                <p:cNvSpPr/>
                <p:nvPr/>
              </p:nvSpPr>
              <p:spPr>
                <a:xfrm rot="5400000">
                  <a:off x="3355388"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8"/>
                <p:cNvSpPr/>
                <p:nvPr/>
              </p:nvSpPr>
              <p:spPr>
                <a:xfrm rot="5400000">
                  <a:off x="3355388"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8"/>
                <p:cNvSpPr/>
                <p:nvPr/>
              </p:nvSpPr>
              <p:spPr>
                <a:xfrm rot="5400000">
                  <a:off x="3355388"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8"/>
                <p:cNvSpPr/>
                <p:nvPr/>
              </p:nvSpPr>
              <p:spPr>
                <a:xfrm rot="5400000">
                  <a:off x="3178255"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8"/>
                <p:cNvSpPr/>
                <p:nvPr/>
              </p:nvSpPr>
              <p:spPr>
                <a:xfrm rot="5400000">
                  <a:off x="3178255"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8"/>
                <p:cNvSpPr/>
                <p:nvPr/>
              </p:nvSpPr>
              <p:spPr>
                <a:xfrm rot="5400000">
                  <a:off x="3178255"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8"/>
                <p:cNvSpPr/>
                <p:nvPr/>
              </p:nvSpPr>
              <p:spPr>
                <a:xfrm rot="5400000">
                  <a:off x="3001121"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8"/>
                <p:cNvSpPr/>
                <p:nvPr/>
              </p:nvSpPr>
              <p:spPr>
                <a:xfrm rot="5400000">
                  <a:off x="3001121"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8"/>
                <p:cNvSpPr/>
                <p:nvPr/>
              </p:nvSpPr>
              <p:spPr>
                <a:xfrm rot="5400000">
                  <a:off x="300112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8"/>
                <p:cNvSpPr/>
                <p:nvPr/>
              </p:nvSpPr>
              <p:spPr>
                <a:xfrm rot="5400000">
                  <a:off x="2823996"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8"/>
                <p:cNvSpPr/>
                <p:nvPr/>
              </p:nvSpPr>
              <p:spPr>
                <a:xfrm rot="5400000">
                  <a:off x="2823996"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8"/>
                <p:cNvSpPr/>
                <p:nvPr/>
              </p:nvSpPr>
              <p:spPr>
                <a:xfrm rot="5400000">
                  <a:off x="2823996"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8"/>
                <p:cNvSpPr/>
                <p:nvPr/>
              </p:nvSpPr>
              <p:spPr>
                <a:xfrm rot="5400000">
                  <a:off x="2646862"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8"/>
                <p:cNvSpPr/>
                <p:nvPr/>
              </p:nvSpPr>
              <p:spPr>
                <a:xfrm rot="5400000">
                  <a:off x="2646862"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8"/>
                <p:cNvSpPr/>
                <p:nvPr/>
              </p:nvSpPr>
              <p:spPr>
                <a:xfrm rot="5400000">
                  <a:off x="2646862"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8"/>
                <p:cNvSpPr/>
                <p:nvPr/>
              </p:nvSpPr>
              <p:spPr>
                <a:xfrm rot="5400000">
                  <a:off x="2469729"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8"/>
                <p:cNvSpPr/>
                <p:nvPr/>
              </p:nvSpPr>
              <p:spPr>
                <a:xfrm rot="5400000">
                  <a:off x="2469729"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8"/>
                <p:cNvSpPr/>
                <p:nvPr/>
              </p:nvSpPr>
              <p:spPr>
                <a:xfrm rot="5400000">
                  <a:off x="2469729"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8"/>
                <p:cNvSpPr/>
                <p:nvPr/>
              </p:nvSpPr>
              <p:spPr>
                <a:xfrm rot="5400000">
                  <a:off x="2292596"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8"/>
                <p:cNvSpPr/>
                <p:nvPr/>
              </p:nvSpPr>
              <p:spPr>
                <a:xfrm rot="5400000">
                  <a:off x="2292596"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8"/>
                <p:cNvSpPr/>
                <p:nvPr/>
              </p:nvSpPr>
              <p:spPr>
                <a:xfrm rot="5400000">
                  <a:off x="2292596"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8"/>
                <p:cNvSpPr/>
                <p:nvPr/>
              </p:nvSpPr>
              <p:spPr>
                <a:xfrm rot="5400000">
                  <a:off x="2115463"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8"/>
                <p:cNvSpPr/>
                <p:nvPr/>
              </p:nvSpPr>
              <p:spPr>
                <a:xfrm rot="5400000">
                  <a:off x="2115463"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8"/>
                <p:cNvSpPr/>
                <p:nvPr/>
              </p:nvSpPr>
              <p:spPr>
                <a:xfrm rot="5400000">
                  <a:off x="2115463"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8"/>
                <p:cNvSpPr/>
                <p:nvPr/>
              </p:nvSpPr>
              <p:spPr>
                <a:xfrm rot="5400000">
                  <a:off x="1938330"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8"/>
                <p:cNvSpPr/>
                <p:nvPr/>
              </p:nvSpPr>
              <p:spPr>
                <a:xfrm rot="5400000">
                  <a:off x="1938330"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8"/>
                <p:cNvSpPr/>
                <p:nvPr/>
              </p:nvSpPr>
              <p:spPr>
                <a:xfrm rot="5400000">
                  <a:off x="1938330"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8"/>
                <p:cNvSpPr/>
                <p:nvPr/>
              </p:nvSpPr>
              <p:spPr>
                <a:xfrm rot="5400000">
                  <a:off x="1761196"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8"/>
                <p:cNvSpPr/>
                <p:nvPr/>
              </p:nvSpPr>
              <p:spPr>
                <a:xfrm rot="5400000">
                  <a:off x="1761196"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8"/>
                <p:cNvSpPr/>
                <p:nvPr/>
              </p:nvSpPr>
              <p:spPr>
                <a:xfrm rot="5400000">
                  <a:off x="1761196"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8"/>
                <p:cNvSpPr/>
                <p:nvPr/>
              </p:nvSpPr>
              <p:spPr>
                <a:xfrm rot="5400000">
                  <a:off x="1584071"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8"/>
                <p:cNvSpPr/>
                <p:nvPr/>
              </p:nvSpPr>
              <p:spPr>
                <a:xfrm rot="5400000">
                  <a:off x="1584071"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8"/>
                <p:cNvSpPr/>
                <p:nvPr/>
              </p:nvSpPr>
              <p:spPr>
                <a:xfrm rot="5400000">
                  <a:off x="158407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8"/>
                <p:cNvSpPr/>
                <p:nvPr/>
              </p:nvSpPr>
              <p:spPr>
                <a:xfrm rot="5400000">
                  <a:off x="1406937"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8"/>
                <p:cNvSpPr/>
                <p:nvPr/>
              </p:nvSpPr>
              <p:spPr>
                <a:xfrm rot="5400000">
                  <a:off x="1406937"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8"/>
                <p:cNvSpPr/>
                <p:nvPr/>
              </p:nvSpPr>
              <p:spPr>
                <a:xfrm rot="5400000">
                  <a:off x="1406937"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8"/>
                <p:cNvSpPr/>
                <p:nvPr/>
              </p:nvSpPr>
              <p:spPr>
                <a:xfrm rot="5400000">
                  <a:off x="1229804"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8"/>
                <p:cNvSpPr/>
                <p:nvPr/>
              </p:nvSpPr>
              <p:spPr>
                <a:xfrm rot="5400000">
                  <a:off x="1229804"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8"/>
                <p:cNvSpPr/>
                <p:nvPr/>
              </p:nvSpPr>
              <p:spPr>
                <a:xfrm rot="5400000">
                  <a:off x="1229804"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8"/>
                <p:cNvSpPr/>
                <p:nvPr/>
              </p:nvSpPr>
              <p:spPr>
                <a:xfrm rot="5400000">
                  <a:off x="1052671"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8"/>
                <p:cNvSpPr/>
                <p:nvPr/>
              </p:nvSpPr>
              <p:spPr>
                <a:xfrm rot="5400000">
                  <a:off x="1052671"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58"/>
                <p:cNvSpPr/>
                <p:nvPr/>
              </p:nvSpPr>
              <p:spPr>
                <a:xfrm rot="5400000">
                  <a:off x="1052671"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58"/>
                <p:cNvSpPr/>
                <p:nvPr/>
              </p:nvSpPr>
              <p:spPr>
                <a:xfrm rot="5400000">
                  <a:off x="875538"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8"/>
                <p:cNvSpPr/>
                <p:nvPr/>
              </p:nvSpPr>
              <p:spPr>
                <a:xfrm rot="5400000">
                  <a:off x="875538"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8"/>
                <p:cNvSpPr/>
                <p:nvPr/>
              </p:nvSpPr>
              <p:spPr>
                <a:xfrm rot="5400000">
                  <a:off x="875538"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8"/>
                <p:cNvSpPr/>
                <p:nvPr/>
              </p:nvSpPr>
              <p:spPr>
                <a:xfrm rot="5400000">
                  <a:off x="698405"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8"/>
                <p:cNvSpPr/>
                <p:nvPr/>
              </p:nvSpPr>
              <p:spPr>
                <a:xfrm rot="5400000">
                  <a:off x="698405"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8"/>
                <p:cNvSpPr/>
                <p:nvPr/>
              </p:nvSpPr>
              <p:spPr>
                <a:xfrm rot="5400000">
                  <a:off x="698405"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58"/>
              <p:cNvGrpSpPr/>
              <p:nvPr/>
            </p:nvGrpSpPr>
            <p:grpSpPr>
              <a:xfrm>
                <a:off x="924550" y="1905000"/>
                <a:ext cx="2656850" cy="530815"/>
                <a:chOff x="6250728" y="1276394"/>
                <a:chExt cx="2656850" cy="530815"/>
              </a:xfrm>
            </p:grpSpPr>
            <p:sp>
              <p:nvSpPr>
                <p:cNvPr id="5283" name="Google Shape;5283;p58"/>
                <p:cNvSpPr/>
                <p:nvPr/>
              </p:nvSpPr>
              <p:spPr>
                <a:xfrm rot="5400000">
                  <a:off x="873072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8"/>
                <p:cNvSpPr/>
                <p:nvPr/>
              </p:nvSpPr>
              <p:spPr>
                <a:xfrm rot="5400000">
                  <a:off x="873072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8"/>
                <p:cNvSpPr/>
                <p:nvPr/>
              </p:nvSpPr>
              <p:spPr>
                <a:xfrm rot="5400000">
                  <a:off x="873072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8"/>
                <p:cNvSpPr/>
                <p:nvPr/>
              </p:nvSpPr>
              <p:spPr>
                <a:xfrm rot="5400000">
                  <a:off x="855359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8"/>
                <p:cNvSpPr/>
                <p:nvPr/>
              </p:nvSpPr>
              <p:spPr>
                <a:xfrm rot="5400000">
                  <a:off x="855359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8"/>
                <p:cNvSpPr/>
                <p:nvPr/>
              </p:nvSpPr>
              <p:spPr>
                <a:xfrm rot="5400000">
                  <a:off x="855359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8"/>
                <p:cNvSpPr/>
                <p:nvPr/>
              </p:nvSpPr>
              <p:spPr>
                <a:xfrm rot="5400000">
                  <a:off x="8376462"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8"/>
                <p:cNvSpPr/>
                <p:nvPr/>
              </p:nvSpPr>
              <p:spPr>
                <a:xfrm rot="5400000">
                  <a:off x="8376462"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8"/>
                <p:cNvSpPr/>
                <p:nvPr/>
              </p:nvSpPr>
              <p:spPr>
                <a:xfrm rot="5400000">
                  <a:off x="8376462"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8"/>
                <p:cNvSpPr/>
                <p:nvPr/>
              </p:nvSpPr>
              <p:spPr>
                <a:xfrm rot="5400000">
                  <a:off x="8199329"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8"/>
                <p:cNvSpPr/>
                <p:nvPr/>
              </p:nvSpPr>
              <p:spPr>
                <a:xfrm rot="5400000">
                  <a:off x="8199329"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8"/>
                <p:cNvSpPr/>
                <p:nvPr/>
              </p:nvSpPr>
              <p:spPr>
                <a:xfrm rot="5400000">
                  <a:off x="8199329"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8"/>
                <p:cNvSpPr/>
                <p:nvPr/>
              </p:nvSpPr>
              <p:spPr>
                <a:xfrm rot="5400000">
                  <a:off x="8022203"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8"/>
                <p:cNvSpPr/>
                <p:nvPr/>
              </p:nvSpPr>
              <p:spPr>
                <a:xfrm rot="5400000">
                  <a:off x="8022203"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8"/>
                <p:cNvSpPr/>
                <p:nvPr/>
              </p:nvSpPr>
              <p:spPr>
                <a:xfrm rot="5400000">
                  <a:off x="8022203"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8"/>
                <p:cNvSpPr/>
                <p:nvPr/>
              </p:nvSpPr>
              <p:spPr>
                <a:xfrm rot="5400000">
                  <a:off x="78450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8"/>
                <p:cNvSpPr/>
                <p:nvPr/>
              </p:nvSpPr>
              <p:spPr>
                <a:xfrm rot="5400000">
                  <a:off x="78450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8"/>
                <p:cNvSpPr/>
                <p:nvPr/>
              </p:nvSpPr>
              <p:spPr>
                <a:xfrm rot="5400000">
                  <a:off x="78450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8"/>
                <p:cNvSpPr/>
                <p:nvPr/>
              </p:nvSpPr>
              <p:spPr>
                <a:xfrm rot="5400000">
                  <a:off x="7667937"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8"/>
                <p:cNvSpPr/>
                <p:nvPr/>
              </p:nvSpPr>
              <p:spPr>
                <a:xfrm rot="5400000">
                  <a:off x="7667937"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8"/>
                <p:cNvSpPr/>
                <p:nvPr/>
              </p:nvSpPr>
              <p:spPr>
                <a:xfrm rot="5400000">
                  <a:off x="7667937"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8"/>
                <p:cNvSpPr/>
                <p:nvPr/>
              </p:nvSpPr>
              <p:spPr>
                <a:xfrm rot="5400000">
                  <a:off x="7490803"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8"/>
                <p:cNvSpPr/>
                <p:nvPr/>
              </p:nvSpPr>
              <p:spPr>
                <a:xfrm rot="5400000">
                  <a:off x="7490803"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8"/>
                <p:cNvSpPr/>
                <p:nvPr/>
              </p:nvSpPr>
              <p:spPr>
                <a:xfrm rot="5400000">
                  <a:off x="73136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8"/>
                <p:cNvSpPr/>
                <p:nvPr/>
              </p:nvSpPr>
              <p:spPr>
                <a:xfrm rot="5400000">
                  <a:off x="73136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8"/>
                <p:cNvSpPr/>
                <p:nvPr/>
              </p:nvSpPr>
              <p:spPr>
                <a:xfrm rot="5400000">
                  <a:off x="73136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8"/>
                <p:cNvSpPr/>
                <p:nvPr/>
              </p:nvSpPr>
              <p:spPr>
                <a:xfrm rot="5400000">
                  <a:off x="7136537"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8"/>
                <p:cNvSpPr/>
                <p:nvPr/>
              </p:nvSpPr>
              <p:spPr>
                <a:xfrm rot="5400000">
                  <a:off x="7136537"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8"/>
                <p:cNvSpPr/>
                <p:nvPr/>
              </p:nvSpPr>
              <p:spPr>
                <a:xfrm rot="5400000">
                  <a:off x="7136537"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8"/>
                <p:cNvSpPr/>
                <p:nvPr/>
              </p:nvSpPr>
              <p:spPr>
                <a:xfrm rot="5400000">
                  <a:off x="6959404"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8"/>
                <p:cNvSpPr/>
                <p:nvPr/>
              </p:nvSpPr>
              <p:spPr>
                <a:xfrm rot="5400000">
                  <a:off x="6959404"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8"/>
                <p:cNvSpPr/>
                <p:nvPr/>
              </p:nvSpPr>
              <p:spPr>
                <a:xfrm rot="5400000">
                  <a:off x="6959404"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8"/>
                <p:cNvSpPr/>
                <p:nvPr/>
              </p:nvSpPr>
              <p:spPr>
                <a:xfrm rot="5400000">
                  <a:off x="6782278"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8"/>
                <p:cNvSpPr/>
                <p:nvPr/>
              </p:nvSpPr>
              <p:spPr>
                <a:xfrm rot="5400000">
                  <a:off x="6782278"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8"/>
                <p:cNvSpPr/>
                <p:nvPr/>
              </p:nvSpPr>
              <p:spPr>
                <a:xfrm rot="5400000">
                  <a:off x="6782278"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8"/>
                <p:cNvSpPr/>
                <p:nvPr/>
              </p:nvSpPr>
              <p:spPr>
                <a:xfrm rot="5400000">
                  <a:off x="660514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8"/>
                <p:cNvSpPr/>
                <p:nvPr/>
              </p:nvSpPr>
              <p:spPr>
                <a:xfrm rot="5400000">
                  <a:off x="660514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8"/>
                <p:cNvSpPr/>
                <p:nvPr/>
              </p:nvSpPr>
              <p:spPr>
                <a:xfrm rot="5400000">
                  <a:off x="660514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8"/>
                <p:cNvSpPr/>
                <p:nvPr/>
              </p:nvSpPr>
              <p:spPr>
                <a:xfrm rot="5400000">
                  <a:off x="6428012"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8"/>
                <p:cNvSpPr/>
                <p:nvPr/>
              </p:nvSpPr>
              <p:spPr>
                <a:xfrm rot="5400000">
                  <a:off x="6428012"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58"/>
                <p:cNvSpPr/>
                <p:nvPr/>
              </p:nvSpPr>
              <p:spPr>
                <a:xfrm rot="5400000">
                  <a:off x="6428012"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8"/>
                <p:cNvSpPr/>
                <p:nvPr/>
              </p:nvSpPr>
              <p:spPr>
                <a:xfrm rot="5400000">
                  <a:off x="625087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58"/>
                <p:cNvSpPr/>
                <p:nvPr/>
              </p:nvSpPr>
              <p:spPr>
                <a:xfrm rot="5400000">
                  <a:off x="625087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58"/>
                <p:cNvSpPr/>
                <p:nvPr/>
              </p:nvSpPr>
              <p:spPr>
                <a:xfrm rot="5400000">
                  <a:off x="625087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8"/>
                <p:cNvSpPr/>
                <p:nvPr/>
              </p:nvSpPr>
              <p:spPr>
                <a:xfrm rot="5400000">
                  <a:off x="7490803"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8" name="Google Shape;5328;p58"/>
            <p:cNvGrpSpPr/>
            <p:nvPr/>
          </p:nvGrpSpPr>
          <p:grpSpPr>
            <a:xfrm>
              <a:off x="838200" y="1755185"/>
              <a:ext cx="2656850" cy="530815"/>
              <a:chOff x="6250728" y="1276394"/>
              <a:chExt cx="2656850" cy="530815"/>
            </a:xfrm>
          </p:grpSpPr>
          <p:sp>
            <p:nvSpPr>
              <p:cNvPr id="5329" name="Google Shape;5329;p58"/>
              <p:cNvSpPr/>
              <p:nvPr/>
            </p:nvSpPr>
            <p:spPr>
              <a:xfrm rot="5400000">
                <a:off x="873072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8"/>
              <p:cNvSpPr/>
              <p:nvPr/>
            </p:nvSpPr>
            <p:spPr>
              <a:xfrm rot="5400000">
                <a:off x="873072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58"/>
              <p:cNvSpPr/>
              <p:nvPr/>
            </p:nvSpPr>
            <p:spPr>
              <a:xfrm rot="5400000">
                <a:off x="873072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58"/>
              <p:cNvSpPr/>
              <p:nvPr/>
            </p:nvSpPr>
            <p:spPr>
              <a:xfrm rot="5400000">
                <a:off x="855359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8"/>
              <p:cNvSpPr/>
              <p:nvPr/>
            </p:nvSpPr>
            <p:spPr>
              <a:xfrm rot="5400000">
                <a:off x="855359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8"/>
              <p:cNvSpPr/>
              <p:nvPr/>
            </p:nvSpPr>
            <p:spPr>
              <a:xfrm rot="5400000">
                <a:off x="855359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8"/>
              <p:cNvSpPr/>
              <p:nvPr/>
            </p:nvSpPr>
            <p:spPr>
              <a:xfrm rot="5400000">
                <a:off x="8376462"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8"/>
              <p:cNvSpPr/>
              <p:nvPr/>
            </p:nvSpPr>
            <p:spPr>
              <a:xfrm rot="5400000">
                <a:off x="8376462"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8"/>
              <p:cNvSpPr/>
              <p:nvPr/>
            </p:nvSpPr>
            <p:spPr>
              <a:xfrm rot="5400000">
                <a:off x="8376462"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8"/>
              <p:cNvSpPr/>
              <p:nvPr/>
            </p:nvSpPr>
            <p:spPr>
              <a:xfrm rot="5400000">
                <a:off x="8199329"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8"/>
              <p:cNvSpPr/>
              <p:nvPr/>
            </p:nvSpPr>
            <p:spPr>
              <a:xfrm rot="5400000">
                <a:off x="8199329"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8"/>
              <p:cNvSpPr/>
              <p:nvPr/>
            </p:nvSpPr>
            <p:spPr>
              <a:xfrm rot="5400000">
                <a:off x="8199329"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8"/>
              <p:cNvSpPr/>
              <p:nvPr/>
            </p:nvSpPr>
            <p:spPr>
              <a:xfrm rot="5400000">
                <a:off x="8022203"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58"/>
              <p:cNvSpPr/>
              <p:nvPr/>
            </p:nvSpPr>
            <p:spPr>
              <a:xfrm rot="5400000">
                <a:off x="8022203"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8"/>
              <p:cNvSpPr/>
              <p:nvPr/>
            </p:nvSpPr>
            <p:spPr>
              <a:xfrm rot="5400000">
                <a:off x="8022203"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8"/>
              <p:cNvSpPr/>
              <p:nvPr/>
            </p:nvSpPr>
            <p:spPr>
              <a:xfrm rot="5400000">
                <a:off x="78450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8"/>
              <p:cNvSpPr/>
              <p:nvPr/>
            </p:nvSpPr>
            <p:spPr>
              <a:xfrm rot="5400000">
                <a:off x="78450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8"/>
              <p:cNvSpPr/>
              <p:nvPr/>
            </p:nvSpPr>
            <p:spPr>
              <a:xfrm rot="5400000">
                <a:off x="78450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8"/>
              <p:cNvSpPr/>
              <p:nvPr/>
            </p:nvSpPr>
            <p:spPr>
              <a:xfrm rot="5400000">
                <a:off x="7667937"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8"/>
              <p:cNvSpPr/>
              <p:nvPr/>
            </p:nvSpPr>
            <p:spPr>
              <a:xfrm rot="5400000">
                <a:off x="7667937"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8"/>
              <p:cNvSpPr/>
              <p:nvPr/>
            </p:nvSpPr>
            <p:spPr>
              <a:xfrm rot="5400000">
                <a:off x="7667937"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8"/>
              <p:cNvSpPr/>
              <p:nvPr/>
            </p:nvSpPr>
            <p:spPr>
              <a:xfrm rot="5400000">
                <a:off x="7490803"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58"/>
              <p:cNvSpPr/>
              <p:nvPr/>
            </p:nvSpPr>
            <p:spPr>
              <a:xfrm rot="5400000">
                <a:off x="7490803"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58"/>
              <p:cNvSpPr/>
              <p:nvPr/>
            </p:nvSpPr>
            <p:spPr>
              <a:xfrm rot="5400000">
                <a:off x="73136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8"/>
              <p:cNvSpPr/>
              <p:nvPr/>
            </p:nvSpPr>
            <p:spPr>
              <a:xfrm rot="5400000">
                <a:off x="73136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58"/>
              <p:cNvSpPr/>
              <p:nvPr/>
            </p:nvSpPr>
            <p:spPr>
              <a:xfrm rot="5400000">
                <a:off x="73136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58"/>
              <p:cNvSpPr/>
              <p:nvPr/>
            </p:nvSpPr>
            <p:spPr>
              <a:xfrm rot="5400000">
                <a:off x="7136537"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8"/>
              <p:cNvSpPr/>
              <p:nvPr/>
            </p:nvSpPr>
            <p:spPr>
              <a:xfrm rot="5400000">
                <a:off x="7136537"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8"/>
              <p:cNvSpPr/>
              <p:nvPr/>
            </p:nvSpPr>
            <p:spPr>
              <a:xfrm rot="5400000">
                <a:off x="7136537"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8"/>
              <p:cNvSpPr/>
              <p:nvPr/>
            </p:nvSpPr>
            <p:spPr>
              <a:xfrm rot="5400000">
                <a:off x="6959404"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58"/>
              <p:cNvSpPr/>
              <p:nvPr/>
            </p:nvSpPr>
            <p:spPr>
              <a:xfrm rot="5400000">
                <a:off x="6959404"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58"/>
              <p:cNvSpPr/>
              <p:nvPr/>
            </p:nvSpPr>
            <p:spPr>
              <a:xfrm rot="5400000">
                <a:off x="6959404"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58"/>
              <p:cNvSpPr/>
              <p:nvPr/>
            </p:nvSpPr>
            <p:spPr>
              <a:xfrm rot="5400000">
                <a:off x="6782278"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8"/>
              <p:cNvSpPr/>
              <p:nvPr/>
            </p:nvSpPr>
            <p:spPr>
              <a:xfrm rot="5400000">
                <a:off x="6782278"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58"/>
              <p:cNvSpPr/>
              <p:nvPr/>
            </p:nvSpPr>
            <p:spPr>
              <a:xfrm rot="5400000">
                <a:off x="6782278"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58"/>
              <p:cNvSpPr/>
              <p:nvPr/>
            </p:nvSpPr>
            <p:spPr>
              <a:xfrm rot="5400000">
                <a:off x="660514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8"/>
              <p:cNvSpPr/>
              <p:nvPr/>
            </p:nvSpPr>
            <p:spPr>
              <a:xfrm rot="5400000">
                <a:off x="660514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8"/>
              <p:cNvSpPr/>
              <p:nvPr/>
            </p:nvSpPr>
            <p:spPr>
              <a:xfrm rot="5400000">
                <a:off x="660514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8"/>
              <p:cNvSpPr/>
              <p:nvPr/>
            </p:nvSpPr>
            <p:spPr>
              <a:xfrm rot="5400000">
                <a:off x="6428012"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8"/>
              <p:cNvSpPr/>
              <p:nvPr/>
            </p:nvSpPr>
            <p:spPr>
              <a:xfrm rot="5400000">
                <a:off x="6428012"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8"/>
              <p:cNvSpPr/>
              <p:nvPr/>
            </p:nvSpPr>
            <p:spPr>
              <a:xfrm rot="5400000">
                <a:off x="6428012"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58"/>
              <p:cNvSpPr/>
              <p:nvPr/>
            </p:nvSpPr>
            <p:spPr>
              <a:xfrm rot="5400000">
                <a:off x="625087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8"/>
              <p:cNvSpPr/>
              <p:nvPr/>
            </p:nvSpPr>
            <p:spPr>
              <a:xfrm rot="5400000">
                <a:off x="625087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58"/>
              <p:cNvSpPr/>
              <p:nvPr/>
            </p:nvSpPr>
            <p:spPr>
              <a:xfrm rot="5400000">
                <a:off x="625087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58"/>
              <p:cNvSpPr/>
              <p:nvPr/>
            </p:nvSpPr>
            <p:spPr>
              <a:xfrm rot="5400000">
                <a:off x="7490803"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7" name="Shape 5377"/>
        <p:cNvGrpSpPr/>
        <p:nvPr/>
      </p:nvGrpSpPr>
      <p:grpSpPr>
        <a:xfrm>
          <a:off x="0" y="0"/>
          <a:ext cx="0" cy="0"/>
          <a:chOff x="0" y="0"/>
          <a:chExt cx="0" cy="0"/>
        </a:xfrm>
      </p:grpSpPr>
      <p:grpSp>
        <p:nvGrpSpPr>
          <p:cNvPr id="5378" name="Google Shape;5378;p59"/>
          <p:cNvGrpSpPr/>
          <p:nvPr/>
        </p:nvGrpSpPr>
        <p:grpSpPr>
          <a:xfrm>
            <a:off x="1428479" y="761211"/>
            <a:ext cx="6795347" cy="3687658"/>
            <a:chOff x="-332755" y="1294130"/>
            <a:chExt cx="6520195" cy="2928340"/>
          </a:xfrm>
        </p:grpSpPr>
        <p:sp>
          <p:nvSpPr>
            <p:cNvPr id="5379" name="Google Shape;5379;p59"/>
            <p:cNvSpPr/>
            <p:nvPr/>
          </p:nvSpPr>
          <p:spPr>
            <a:xfrm>
              <a:off x="-332755" y="1680665"/>
              <a:ext cx="1484400" cy="1521600"/>
            </a:xfrm>
            <a:prstGeom prst="cube">
              <a:avLst>
                <a:gd fmla="val 41788"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9"/>
            <p:cNvSpPr/>
            <p:nvPr/>
          </p:nvSpPr>
          <p:spPr>
            <a:xfrm>
              <a:off x="3733633" y="3384270"/>
              <a:ext cx="437100" cy="8382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9"/>
            <p:cNvSpPr/>
            <p:nvPr/>
          </p:nvSpPr>
          <p:spPr>
            <a:xfrm>
              <a:off x="4917240" y="2128853"/>
              <a:ext cx="1270200" cy="1190700"/>
            </a:xfrm>
            <a:prstGeom prst="cube">
              <a:avLst>
                <a:gd fmla="val 42152" name="adj"/>
              </a:avLst>
            </a:prstGeom>
            <a:solidFill>
              <a:srgbClr val="0097A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9"/>
            <p:cNvSpPr/>
            <p:nvPr/>
          </p:nvSpPr>
          <p:spPr>
            <a:xfrm>
              <a:off x="2218270" y="2261663"/>
              <a:ext cx="1665000" cy="1122600"/>
            </a:xfrm>
            <a:prstGeom prst="cube">
              <a:avLst>
                <a:gd fmla="val 18252" name="adj"/>
              </a:avLst>
            </a:prstGeom>
            <a:solidFill>
              <a:srgbClr val="FF0000"/>
            </a:solidFill>
            <a:ln cap="flat" cmpd="sng" w="9525">
              <a:solidFill>
                <a:srgbClr val="0000FF"/>
              </a:solidFill>
              <a:prstDash val="solid"/>
              <a:round/>
              <a:headEnd len="sm" w="sm" type="none"/>
              <a:tailEnd len="sm" w="sm" type="none"/>
            </a:ln>
            <a:effectLst>
              <a:outerShdw blurRad="57150" rotWithShape="0" algn="bl" dir="5400000" dist="19050">
                <a:srgbClr val="00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9"/>
            <p:cNvSpPr/>
            <p:nvPr/>
          </p:nvSpPr>
          <p:spPr>
            <a:xfrm>
              <a:off x="2686225" y="1680675"/>
              <a:ext cx="963300" cy="1076400"/>
            </a:xfrm>
            <a:prstGeom prst="cube">
              <a:avLst>
                <a:gd fmla="val 18252"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9"/>
            <p:cNvSpPr txBox="1"/>
            <p:nvPr/>
          </p:nvSpPr>
          <p:spPr>
            <a:xfrm>
              <a:off x="771725" y="2899925"/>
              <a:ext cx="7794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5385" name="Google Shape;5385;p59"/>
            <p:cNvSpPr txBox="1"/>
            <p:nvPr/>
          </p:nvSpPr>
          <p:spPr>
            <a:xfrm>
              <a:off x="4252925" y="350472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5386" name="Google Shape;5386;p59"/>
            <p:cNvSpPr txBox="1"/>
            <p:nvPr/>
          </p:nvSpPr>
          <p:spPr>
            <a:xfrm>
              <a:off x="4579067" y="3259900"/>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5387" name="Google Shape;5387;p59"/>
            <p:cNvSpPr txBox="1"/>
            <p:nvPr/>
          </p:nvSpPr>
          <p:spPr>
            <a:xfrm>
              <a:off x="4949883" y="2846788"/>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5388" name="Google Shape;5388;p59"/>
            <p:cNvSpPr txBox="1"/>
            <p:nvPr/>
          </p:nvSpPr>
          <p:spPr>
            <a:xfrm>
              <a:off x="5549875" y="2205025"/>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5389" name="Google Shape;5389;p59"/>
            <p:cNvCxnSpPr>
              <a:endCxn id="5383" idx="2"/>
            </p:cNvCxnSpPr>
            <p:nvPr/>
          </p:nvCxnSpPr>
          <p:spPr>
            <a:xfrm>
              <a:off x="1130125" y="1294130"/>
              <a:ext cx="1556100" cy="997500"/>
            </a:xfrm>
            <a:prstGeom prst="straightConnector1">
              <a:avLst/>
            </a:prstGeom>
            <a:noFill/>
            <a:ln cap="flat" cmpd="sng" w="9525">
              <a:solidFill>
                <a:schemeClr val="dk2"/>
              </a:solidFill>
              <a:prstDash val="dashDot"/>
              <a:round/>
              <a:headEnd len="med" w="med" type="none"/>
              <a:tailEnd len="med" w="med" type="none"/>
            </a:ln>
          </p:spPr>
        </p:cxnSp>
        <p:cxnSp>
          <p:nvCxnSpPr>
            <p:cNvPr id="5390" name="Google Shape;5390;p59"/>
            <p:cNvCxnSpPr/>
            <p:nvPr/>
          </p:nvCxnSpPr>
          <p:spPr>
            <a:xfrm>
              <a:off x="1895475" y="2128850"/>
              <a:ext cx="1814400" cy="252300"/>
            </a:xfrm>
            <a:prstGeom prst="straightConnector1">
              <a:avLst/>
            </a:prstGeom>
            <a:noFill/>
            <a:ln cap="flat" cmpd="sng" w="9525">
              <a:solidFill>
                <a:schemeClr val="dk2"/>
              </a:solidFill>
              <a:prstDash val="dashDot"/>
              <a:round/>
              <a:headEnd len="med" w="med" type="none"/>
              <a:tailEnd len="med" w="med" type="none"/>
            </a:ln>
          </p:spPr>
        </p:cxnSp>
        <p:cxnSp>
          <p:nvCxnSpPr>
            <p:cNvPr id="5391" name="Google Shape;5391;p59"/>
            <p:cNvCxnSpPr/>
            <p:nvPr/>
          </p:nvCxnSpPr>
          <p:spPr>
            <a:xfrm flipH="1" rot="10800000">
              <a:off x="1895475" y="1971725"/>
              <a:ext cx="2233500" cy="147600"/>
            </a:xfrm>
            <a:prstGeom prst="straightConnector1">
              <a:avLst/>
            </a:prstGeom>
            <a:noFill/>
            <a:ln cap="flat" cmpd="sng" w="9525">
              <a:solidFill>
                <a:schemeClr val="dk2"/>
              </a:solidFill>
              <a:prstDash val="dashDot"/>
              <a:round/>
              <a:headEnd len="med" w="med" type="none"/>
              <a:tailEnd len="med" w="med" type="none"/>
            </a:ln>
          </p:spPr>
        </p:cxnSp>
        <p:cxnSp>
          <p:nvCxnSpPr>
            <p:cNvPr id="5392" name="Google Shape;5392;p59"/>
            <p:cNvCxnSpPr/>
            <p:nvPr/>
          </p:nvCxnSpPr>
          <p:spPr>
            <a:xfrm flipH="1" rot="10800000">
              <a:off x="1900250" y="1395350"/>
              <a:ext cx="2809800" cy="733500"/>
            </a:xfrm>
            <a:prstGeom prst="straightConnector1">
              <a:avLst/>
            </a:prstGeom>
            <a:noFill/>
            <a:ln cap="flat" cmpd="sng" w="9525">
              <a:solidFill>
                <a:schemeClr val="dk2"/>
              </a:solidFill>
              <a:prstDash val="dashDot"/>
              <a:round/>
              <a:headEnd len="med" w="med" type="none"/>
              <a:tailEnd len="med" w="med" type="none"/>
            </a:ln>
          </p:spPr>
        </p:cxnSp>
        <p:sp>
          <p:nvSpPr>
            <p:cNvPr id="5393" name="Google Shape;5393;p59"/>
            <p:cNvSpPr txBox="1"/>
            <p:nvPr/>
          </p:nvSpPr>
          <p:spPr>
            <a:xfrm>
              <a:off x="2133625" y="261937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1x1 Same</a:t>
              </a:r>
              <a:endParaRPr i="1" sz="900">
                <a:latin typeface="Consolas"/>
                <a:ea typeface="Consolas"/>
                <a:cs typeface="Consolas"/>
                <a:sym typeface="Consolas"/>
              </a:endParaRPr>
            </a:p>
          </p:txBody>
        </p:sp>
        <p:sp>
          <p:nvSpPr>
            <p:cNvPr id="5394" name="Google Shape;5394;p59"/>
            <p:cNvSpPr txBox="1"/>
            <p:nvPr/>
          </p:nvSpPr>
          <p:spPr>
            <a:xfrm>
              <a:off x="2526375" y="2281263"/>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3x3 Same</a:t>
              </a:r>
              <a:endParaRPr i="1" sz="900">
                <a:latin typeface="Consolas"/>
                <a:ea typeface="Consolas"/>
                <a:cs typeface="Consolas"/>
                <a:sym typeface="Consolas"/>
              </a:endParaRPr>
            </a:p>
          </p:txBody>
        </p:sp>
        <p:sp>
          <p:nvSpPr>
            <p:cNvPr id="5395" name="Google Shape;5395;p59"/>
            <p:cNvSpPr txBox="1"/>
            <p:nvPr/>
          </p:nvSpPr>
          <p:spPr>
            <a:xfrm>
              <a:off x="3157275" y="204313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5x5 Same</a:t>
              </a:r>
              <a:endParaRPr i="1" sz="900">
                <a:latin typeface="Consolas"/>
                <a:ea typeface="Consolas"/>
                <a:cs typeface="Consolas"/>
                <a:sym typeface="Consolas"/>
              </a:endParaRPr>
            </a:p>
          </p:txBody>
        </p:sp>
        <p:sp>
          <p:nvSpPr>
            <p:cNvPr id="5396" name="Google Shape;5396;p59"/>
            <p:cNvSpPr txBox="1"/>
            <p:nvPr/>
          </p:nvSpPr>
          <p:spPr>
            <a:xfrm>
              <a:off x="3181100" y="141458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MaxPool Same s=1</a:t>
              </a:r>
              <a:endParaRPr i="1" sz="900">
                <a:latin typeface="Consolas"/>
                <a:ea typeface="Consolas"/>
                <a:cs typeface="Consolas"/>
                <a:sym typeface="Consolas"/>
              </a:endParaRPr>
            </a:p>
          </p:txBody>
        </p:sp>
      </p:grpSp>
      <p:sp>
        <p:nvSpPr>
          <p:cNvPr id="5397" name="Google Shape;5397;p59"/>
          <p:cNvSpPr txBox="1"/>
          <p:nvPr/>
        </p:nvSpPr>
        <p:spPr>
          <a:xfrm>
            <a:off x="1088550" y="1011675"/>
            <a:ext cx="779400" cy="32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chemeClr val="dk1"/>
                </a:solidFill>
                <a:latin typeface="Consolas"/>
                <a:ea typeface="Consolas"/>
                <a:cs typeface="Consolas"/>
                <a:sym typeface="Consolas"/>
              </a:rPr>
              <a:t>Inception Module</a:t>
            </a:r>
            <a:endParaRPr b="1" sz="1000">
              <a:latin typeface="Consolas"/>
              <a:ea typeface="Consolas"/>
              <a:cs typeface="Consolas"/>
              <a:sym typeface="Consolas"/>
            </a:endParaRPr>
          </a:p>
        </p:txBody>
      </p:sp>
      <p:sp>
        <p:nvSpPr>
          <p:cNvPr id="5398" name="Google Shape;5398;p59"/>
          <p:cNvSpPr/>
          <p:nvPr/>
        </p:nvSpPr>
        <p:spPr>
          <a:xfrm>
            <a:off x="535775" y="1491250"/>
            <a:ext cx="455400" cy="19554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02" name="Shape 5402"/>
        <p:cNvGrpSpPr/>
        <p:nvPr/>
      </p:nvGrpSpPr>
      <p:grpSpPr>
        <a:xfrm>
          <a:off x="0" y="0"/>
          <a:ext cx="0" cy="0"/>
          <a:chOff x="0" y="0"/>
          <a:chExt cx="0" cy="0"/>
        </a:xfrm>
      </p:grpSpPr>
      <p:sp>
        <p:nvSpPr>
          <p:cNvPr id="5403" name="Google Shape;5403;p60"/>
          <p:cNvSpPr/>
          <p:nvPr/>
        </p:nvSpPr>
        <p:spPr>
          <a:xfrm>
            <a:off x="3970550" y="226671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04" name="Google Shape;5404;p60"/>
          <p:cNvSpPr/>
          <p:nvPr/>
        </p:nvSpPr>
        <p:spPr>
          <a:xfrm>
            <a:off x="3970550" y="33203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05" name="Google Shape;5405;p60"/>
          <p:cNvSpPr/>
          <p:nvPr/>
        </p:nvSpPr>
        <p:spPr>
          <a:xfrm>
            <a:off x="3970550" y="1213125"/>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06" name="Google Shape;5406;p60"/>
          <p:cNvSpPr/>
          <p:nvPr/>
        </p:nvSpPr>
        <p:spPr>
          <a:xfrm rot="5400000">
            <a:off x="1167350" y="1849393"/>
            <a:ext cx="7026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0"/>
          <p:cNvSpPr/>
          <p:nvPr/>
        </p:nvSpPr>
        <p:spPr>
          <a:xfrm rot="5400000">
            <a:off x="1546800" y="3022596"/>
            <a:ext cx="296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0"/>
          <p:cNvSpPr/>
          <p:nvPr/>
        </p:nvSpPr>
        <p:spPr>
          <a:xfrm flipH="1" rot="5400000">
            <a:off x="1525350" y="3449747"/>
            <a:ext cx="3396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9" name="Google Shape;5409;p60"/>
          <p:cNvCxnSpPr/>
          <p:nvPr/>
        </p:nvCxnSpPr>
        <p:spPr>
          <a:xfrm>
            <a:off x="2768300" y="2308150"/>
            <a:ext cx="834900" cy="4200"/>
          </a:xfrm>
          <a:prstGeom prst="straightConnector1">
            <a:avLst/>
          </a:prstGeom>
          <a:noFill/>
          <a:ln cap="flat" cmpd="sng" w="9525">
            <a:solidFill>
              <a:schemeClr val="dk2"/>
            </a:solidFill>
            <a:prstDash val="solid"/>
            <a:round/>
            <a:headEnd len="med" w="med" type="none"/>
            <a:tailEnd len="med" w="med" type="triangle"/>
          </a:ln>
        </p:spPr>
      </p:cxnSp>
      <p:sp>
        <p:nvSpPr>
          <p:cNvPr id="5410" name="Google Shape;5410;p60"/>
          <p:cNvSpPr/>
          <p:nvPr/>
        </p:nvSpPr>
        <p:spPr>
          <a:xfrm>
            <a:off x="5381550" y="2266725"/>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11" name="Google Shape;5411;p60"/>
          <p:cNvSpPr/>
          <p:nvPr/>
        </p:nvSpPr>
        <p:spPr>
          <a:xfrm>
            <a:off x="5381550" y="332031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12" name="Google Shape;5412;p60"/>
          <p:cNvSpPr/>
          <p:nvPr/>
        </p:nvSpPr>
        <p:spPr>
          <a:xfrm>
            <a:off x="5381550" y="1213138"/>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413" name="Google Shape;5413;p60"/>
          <p:cNvCxnSpPr>
            <a:stCxn id="5405" idx="6"/>
            <a:endCxn id="5410" idx="2"/>
          </p:cNvCxnSpPr>
          <p:nvPr/>
        </p:nvCxnSpPr>
        <p:spPr>
          <a:xfrm>
            <a:off x="4702550" y="1563675"/>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5414" name="Google Shape;5414;p60"/>
          <p:cNvCxnSpPr>
            <a:stCxn id="5405" idx="6"/>
            <a:endCxn id="5412" idx="2"/>
          </p:cNvCxnSpPr>
          <p:nvPr/>
        </p:nvCxnSpPr>
        <p:spPr>
          <a:xfrm>
            <a:off x="4702550" y="1563675"/>
            <a:ext cx="678900" cy="0"/>
          </a:xfrm>
          <a:prstGeom prst="straightConnector1">
            <a:avLst/>
          </a:prstGeom>
          <a:noFill/>
          <a:ln cap="flat" cmpd="sng" w="9525">
            <a:solidFill>
              <a:schemeClr val="dk2"/>
            </a:solidFill>
            <a:prstDash val="solid"/>
            <a:round/>
            <a:headEnd len="med" w="med" type="none"/>
            <a:tailEnd len="med" w="med" type="triangle"/>
          </a:ln>
        </p:spPr>
      </p:cxnSp>
      <p:cxnSp>
        <p:nvCxnSpPr>
          <p:cNvPr id="5415" name="Google Shape;5415;p60"/>
          <p:cNvCxnSpPr>
            <a:stCxn id="5405" idx="6"/>
            <a:endCxn id="5411" idx="2"/>
          </p:cNvCxnSpPr>
          <p:nvPr/>
        </p:nvCxnSpPr>
        <p:spPr>
          <a:xfrm>
            <a:off x="4702550" y="1563675"/>
            <a:ext cx="678900" cy="2107200"/>
          </a:xfrm>
          <a:prstGeom prst="straightConnector1">
            <a:avLst/>
          </a:prstGeom>
          <a:noFill/>
          <a:ln cap="flat" cmpd="sng" w="9525">
            <a:solidFill>
              <a:schemeClr val="dk2"/>
            </a:solidFill>
            <a:prstDash val="solid"/>
            <a:round/>
            <a:headEnd len="med" w="med" type="none"/>
            <a:tailEnd len="med" w="med" type="triangle"/>
          </a:ln>
        </p:spPr>
      </p:cxnSp>
      <p:cxnSp>
        <p:nvCxnSpPr>
          <p:cNvPr id="5416" name="Google Shape;5416;p60"/>
          <p:cNvCxnSpPr>
            <a:stCxn id="5403" idx="6"/>
            <a:endCxn id="5412" idx="2"/>
          </p:cNvCxnSpPr>
          <p:nvPr/>
        </p:nvCxnSpPr>
        <p:spPr>
          <a:xfrm flipH="1" rot="10800000">
            <a:off x="4702550" y="1563663"/>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5417" name="Google Shape;5417;p60"/>
          <p:cNvCxnSpPr>
            <a:stCxn id="5403" idx="6"/>
            <a:endCxn id="5410" idx="2"/>
          </p:cNvCxnSpPr>
          <p:nvPr/>
        </p:nvCxnSpPr>
        <p:spPr>
          <a:xfrm>
            <a:off x="4702550" y="2617263"/>
            <a:ext cx="678900" cy="0"/>
          </a:xfrm>
          <a:prstGeom prst="straightConnector1">
            <a:avLst/>
          </a:prstGeom>
          <a:noFill/>
          <a:ln cap="flat" cmpd="sng" w="9525">
            <a:solidFill>
              <a:schemeClr val="dk2"/>
            </a:solidFill>
            <a:prstDash val="solid"/>
            <a:round/>
            <a:headEnd len="med" w="med" type="none"/>
            <a:tailEnd len="med" w="med" type="triangle"/>
          </a:ln>
        </p:spPr>
      </p:cxnSp>
      <p:cxnSp>
        <p:nvCxnSpPr>
          <p:cNvPr id="5418" name="Google Shape;5418;p60"/>
          <p:cNvCxnSpPr>
            <a:stCxn id="5403" idx="6"/>
            <a:endCxn id="5411" idx="2"/>
          </p:cNvCxnSpPr>
          <p:nvPr/>
        </p:nvCxnSpPr>
        <p:spPr>
          <a:xfrm>
            <a:off x="4702550" y="2617263"/>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5419" name="Google Shape;5419;p60"/>
          <p:cNvCxnSpPr>
            <a:stCxn id="5404" idx="6"/>
            <a:endCxn id="5412" idx="2"/>
          </p:cNvCxnSpPr>
          <p:nvPr/>
        </p:nvCxnSpPr>
        <p:spPr>
          <a:xfrm flipH="1" rot="10800000">
            <a:off x="4702550" y="1563650"/>
            <a:ext cx="678900" cy="2107200"/>
          </a:xfrm>
          <a:prstGeom prst="straightConnector1">
            <a:avLst/>
          </a:prstGeom>
          <a:noFill/>
          <a:ln cap="flat" cmpd="sng" w="9525">
            <a:solidFill>
              <a:schemeClr val="dk2"/>
            </a:solidFill>
            <a:prstDash val="solid"/>
            <a:round/>
            <a:headEnd len="med" w="med" type="none"/>
            <a:tailEnd len="med" w="med" type="triangle"/>
          </a:ln>
        </p:spPr>
      </p:cxnSp>
      <p:cxnSp>
        <p:nvCxnSpPr>
          <p:cNvPr id="5420" name="Google Shape;5420;p60"/>
          <p:cNvCxnSpPr>
            <a:stCxn id="5404" idx="6"/>
            <a:endCxn id="5410" idx="2"/>
          </p:cNvCxnSpPr>
          <p:nvPr/>
        </p:nvCxnSpPr>
        <p:spPr>
          <a:xfrm flipH="1" rot="10800000">
            <a:off x="4702550" y="2617250"/>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5421" name="Google Shape;5421;p60"/>
          <p:cNvCxnSpPr>
            <a:stCxn id="5404" idx="6"/>
            <a:endCxn id="5411" idx="2"/>
          </p:cNvCxnSpPr>
          <p:nvPr/>
        </p:nvCxnSpPr>
        <p:spPr>
          <a:xfrm>
            <a:off x="4702550" y="3670850"/>
            <a:ext cx="678900" cy="0"/>
          </a:xfrm>
          <a:prstGeom prst="straightConnector1">
            <a:avLst/>
          </a:prstGeom>
          <a:noFill/>
          <a:ln cap="flat" cmpd="sng" w="9525">
            <a:solidFill>
              <a:schemeClr val="dk2"/>
            </a:solidFill>
            <a:prstDash val="solid"/>
            <a:round/>
            <a:headEnd len="med" w="med" type="none"/>
            <a:tailEnd len="med" w="med" type="triangle"/>
          </a:ln>
        </p:spPr>
      </p:cxnSp>
      <p:sp>
        <p:nvSpPr>
          <p:cNvPr id="5422" name="Google Shape;5422;p60"/>
          <p:cNvSpPr/>
          <p:nvPr/>
        </p:nvSpPr>
        <p:spPr>
          <a:xfrm>
            <a:off x="6759100" y="182706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23" name="Google Shape;5423;p60"/>
          <p:cNvSpPr/>
          <p:nvPr/>
        </p:nvSpPr>
        <p:spPr>
          <a:xfrm>
            <a:off x="6759100" y="270636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424" name="Google Shape;5424;p60"/>
          <p:cNvCxnSpPr>
            <a:stCxn id="5412" idx="6"/>
            <a:endCxn id="5422" idx="2"/>
          </p:cNvCxnSpPr>
          <p:nvPr/>
        </p:nvCxnSpPr>
        <p:spPr>
          <a:xfrm>
            <a:off x="6113550" y="1563688"/>
            <a:ext cx="645600" cy="613800"/>
          </a:xfrm>
          <a:prstGeom prst="straightConnector1">
            <a:avLst/>
          </a:prstGeom>
          <a:noFill/>
          <a:ln cap="flat" cmpd="sng" w="9525">
            <a:solidFill>
              <a:schemeClr val="dk2"/>
            </a:solidFill>
            <a:prstDash val="solid"/>
            <a:round/>
            <a:headEnd len="med" w="med" type="none"/>
            <a:tailEnd len="med" w="med" type="triangle"/>
          </a:ln>
        </p:spPr>
      </p:cxnSp>
      <p:cxnSp>
        <p:nvCxnSpPr>
          <p:cNvPr id="5425" name="Google Shape;5425;p60"/>
          <p:cNvCxnSpPr>
            <a:stCxn id="5412" idx="6"/>
            <a:endCxn id="5423" idx="2"/>
          </p:cNvCxnSpPr>
          <p:nvPr/>
        </p:nvCxnSpPr>
        <p:spPr>
          <a:xfrm>
            <a:off x="6113550" y="1563688"/>
            <a:ext cx="645600" cy="1493100"/>
          </a:xfrm>
          <a:prstGeom prst="straightConnector1">
            <a:avLst/>
          </a:prstGeom>
          <a:noFill/>
          <a:ln cap="flat" cmpd="sng" w="9525">
            <a:solidFill>
              <a:schemeClr val="dk2"/>
            </a:solidFill>
            <a:prstDash val="solid"/>
            <a:round/>
            <a:headEnd len="med" w="med" type="none"/>
            <a:tailEnd len="med" w="med" type="triangle"/>
          </a:ln>
        </p:spPr>
      </p:cxnSp>
      <p:cxnSp>
        <p:nvCxnSpPr>
          <p:cNvPr id="5426" name="Google Shape;5426;p60"/>
          <p:cNvCxnSpPr>
            <a:stCxn id="5410" idx="6"/>
            <a:endCxn id="5422" idx="2"/>
          </p:cNvCxnSpPr>
          <p:nvPr/>
        </p:nvCxnSpPr>
        <p:spPr>
          <a:xfrm flipH="1" rot="10800000">
            <a:off x="6113550" y="2177475"/>
            <a:ext cx="645600" cy="439800"/>
          </a:xfrm>
          <a:prstGeom prst="straightConnector1">
            <a:avLst/>
          </a:prstGeom>
          <a:noFill/>
          <a:ln cap="flat" cmpd="sng" w="9525">
            <a:solidFill>
              <a:schemeClr val="dk2"/>
            </a:solidFill>
            <a:prstDash val="solid"/>
            <a:round/>
            <a:headEnd len="med" w="med" type="none"/>
            <a:tailEnd len="med" w="med" type="triangle"/>
          </a:ln>
        </p:spPr>
      </p:cxnSp>
      <p:cxnSp>
        <p:nvCxnSpPr>
          <p:cNvPr id="5427" name="Google Shape;5427;p60"/>
          <p:cNvCxnSpPr>
            <a:stCxn id="5410" idx="6"/>
            <a:endCxn id="5423" idx="2"/>
          </p:cNvCxnSpPr>
          <p:nvPr/>
        </p:nvCxnSpPr>
        <p:spPr>
          <a:xfrm>
            <a:off x="6113550" y="2617275"/>
            <a:ext cx="645600" cy="439500"/>
          </a:xfrm>
          <a:prstGeom prst="straightConnector1">
            <a:avLst/>
          </a:prstGeom>
          <a:noFill/>
          <a:ln cap="flat" cmpd="sng" w="9525">
            <a:solidFill>
              <a:schemeClr val="dk2"/>
            </a:solidFill>
            <a:prstDash val="solid"/>
            <a:round/>
            <a:headEnd len="med" w="med" type="none"/>
            <a:tailEnd len="med" w="med" type="triangle"/>
          </a:ln>
        </p:spPr>
      </p:cxnSp>
      <p:cxnSp>
        <p:nvCxnSpPr>
          <p:cNvPr id="5428" name="Google Shape;5428;p60"/>
          <p:cNvCxnSpPr>
            <a:stCxn id="5411" idx="6"/>
            <a:endCxn id="5422" idx="2"/>
          </p:cNvCxnSpPr>
          <p:nvPr/>
        </p:nvCxnSpPr>
        <p:spPr>
          <a:xfrm flipH="1" rot="10800000">
            <a:off x="6113550" y="2177763"/>
            <a:ext cx="645600" cy="1493100"/>
          </a:xfrm>
          <a:prstGeom prst="straightConnector1">
            <a:avLst/>
          </a:prstGeom>
          <a:noFill/>
          <a:ln cap="flat" cmpd="sng" w="9525">
            <a:solidFill>
              <a:schemeClr val="dk2"/>
            </a:solidFill>
            <a:prstDash val="solid"/>
            <a:round/>
            <a:headEnd len="med" w="med" type="none"/>
            <a:tailEnd len="med" w="med" type="triangle"/>
          </a:ln>
        </p:spPr>
      </p:cxnSp>
      <p:cxnSp>
        <p:nvCxnSpPr>
          <p:cNvPr id="5429" name="Google Shape;5429;p60"/>
          <p:cNvCxnSpPr>
            <a:stCxn id="5411" idx="6"/>
            <a:endCxn id="5423" idx="2"/>
          </p:cNvCxnSpPr>
          <p:nvPr/>
        </p:nvCxnSpPr>
        <p:spPr>
          <a:xfrm flipH="1" rot="10800000">
            <a:off x="6113550" y="3057063"/>
            <a:ext cx="645600" cy="613800"/>
          </a:xfrm>
          <a:prstGeom prst="straightConnector1">
            <a:avLst/>
          </a:prstGeom>
          <a:noFill/>
          <a:ln cap="flat" cmpd="sng" w="9525">
            <a:solidFill>
              <a:schemeClr val="dk2"/>
            </a:solidFill>
            <a:prstDash val="solid"/>
            <a:round/>
            <a:headEnd len="med" w="med" type="none"/>
            <a:tailEnd len="med" w="med" type="triangle"/>
          </a:ln>
        </p:spPr>
      </p:cxnSp>
      <p:cxnSp>
        <p:nvCxnSpPr>
          <p:cNvPr id="5430" name="Google Shape;5430;p60"/>
          <p:cNvCxnSpPr/>
          <p:nvPr/>
        </p:nvCxnSpPr>
        <p:spPr>
          <a:xfrm>
            <a:off x="7491100" y="2177613"/>
            <a:ext cx="741900" cy="15600"/>
          </a:xfrm>
          <a:prstGeom prst="straightConnector1">
            <a:avLst/>
          </a:prstGeom>
          <a:noFill/>
          <a:ln cap="flat" cmpd="sng" w="9525">
            <a:solidFill>
              <a:schemeClr val="dk2"/>
            </a:solidFill>
            <a:prstDash val="solid"/>
            <a:round/>
            <a:headEnd len="med" w="med" type="none"/>
            <a:tailEnd len="med" w="med" type="triangle"/>
          </a:ln>
        </p:spPr>
      </p:cxnSp>
      <p:cxnSp>
        <p:nvCxnSpPr>
          <p:cNvPr id="5431" name="Google Shape;5431;p60"/>
          <p:cNvCxnSpPr>
            <a:stCxn id="5423" idx="6"/>
          </p:cNvCxnSpPr>
          <p:nvPr/>
        </p:nvCxnSpPr>
        <p:spPr>
          <a:xfrm>
            <a:off x="7491100" y="3056913"/>
            <a:ext cx="722100" cy="8400"/>
          </a:xfrm>
          <a:prstGeom prst="straightConnector1">
            <a:avLst/>
          </a:prstGeom>
          <a:noFill/>
          <a:ln cap="flat" cmpd="sng" w="9525">
            <a:solidFill>
              <a:schemeClr val="dk2"/>
            </a:solidFill>
            <a:prstDash val="solid"/>
            <a:round/>
            <a:headEnd len="med" w="med" type="none"/>
            <a:tailEnd len="med" w="med" type="triangle"/>
          </a:ln>
        </p:spPr>
      </p:cxnSp>
      <p:sp>
        <p:nvSpPr>
          <p:cNvPr id="5432" name="Google Shape;5432;p60"/>
          <p:cNvSpPr/>
          <p:nvPr/>
        </p:nvSpPr>
        <p:spPr>
          <a:xfrm>
            <a:off x="1104675" y="820700"/>
            <a:ext cx="741900" cy="3396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3" name="Google Shape;5433;p60"/>
          <p:cNvCxnSpPr/>
          <p:nvPr/>
        </p:nvCxnSpPr>
        <p:spPr>
          <a:xfrm>
            <a:off x="1959900" y="2559550"/>
            <a:ext cx="468000" cy="468000"/>
          </a:xfrm>
          <a:prstGeom prst="straightConnector1">
            <a:avLst/>
          </a:prstGeom>
          <a:noFill/>
          <a:ln cap="flat" cmpd="sng" w="9525">
            <a:solidFill>
              <a:schemeClr val="dk2"/>
            </a:solidFill>
            <a:prstDash val="solid"/>
            <a:round/>
            <a:headEnd len="med" w="med" type="none"/>
            <a:tailEnd len="med" w="med" type="none"/>
          </a:ln>
        </p:spPr>
      </p:cxnSp>
      <p:cxnSp>
        <p:nvCxnSpPr>
          <p:cNvPr id="5434" name="Google Shape;5434;p60"/>
          <p:cNvCxnSpPr>
            <a:stCxn id="5412" idx="6"/>
            <a:endCxn id="5423" idx="2"/>
          </p:cNvCxnSpPr>
          <p:nvPr/>
        </p:nvCxnSpPr>
        <p:spPr>
          <a:xfrm>
            <a:off x="6113550" y="1563688"/>
            <a:ext cx="645600" cy="1493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38" name="Shape 5438"/>
        <p:cNvGrpSpPr/>
        <p:nvPr/>
      </p:nvGrpSpPr>
      <p:grpSpPr>
        <a:xfrm>
          <a:off x="0" y="0"/>
          <a:ext cx="0" cy="0"/>
          <a:chOff x="0" y="0"/>
          <a:chExt cx="0" cy="0"/>
        </a:xfrm>
      </p:grpSpPr>
      <p:grpSp>
        <p:nvGrpSpPr>
          <p:cNvPr id="5439" name="Google Shape;5439;p61"/>
          <p:cNvGrpSpPr/>
          <p:nvPr/>
        </p:nvGrpSpPr>
        <p:grpSpPr>
          <a:xfrm>
            <a:off x="503400" y="51000"/>
            <a:ext cx="3166500" cy="4872550"/>
            <a:chOff x="503400" y="51000"/>
            <a:chExt cx="3166500" cy="4872550"/>
          </a:xfrm>
        </p:grpSpPr>
        <p:sp>
          <p:nvSpPr>
            <p:cNvPr id="5440" name="Google Shape;5440;p61"/>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41" name="Google Shape;5441;p61"/>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42" name="Google Shape;5442;p61"/>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43" name="Google Shape;5443;p61"/>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44" name="Google Shape;5444;p61"/>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45" name="Google Shape;5445;p61"/>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446" name="Google Shape;5446;p61"/>
            <p:cNvCxnSpPr>
              <a:stCxn id="5442" idx="6"/>
              <a:endCxn id="5443" idx="2"/>
            </p:cNvCxnSpPr>
            <p:nvPr/>
          </p:nvCxnSpPr>
          <p:spPr>
            <a:xfrm flipH="1" rot="10800000">
              <a:off x="1371125"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5447" name="Google Shape;5447;p61"/>
            <p:cNvCxnSpPr>
              <a:stCxn id="5442" idx="6"/>
              <a:endCxn id="5445" idx="2"/>
            </p:cNvCxnSpPr>
            <p:nvPr/>
          </p:nvCxnSpPr>
          <p:spPr>
            <a:xfrm flipH="1" rot="10800000">
              <a:off x="1371125" y="2946050"/>
              <a:ext cx="30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448" name="Google Shape;5448;p61"/>
            <p:cNvCxnSpPr>
              <a:stCxn id="5442" idx="6"/>
              <a:endCxn id="5444" idx="2"/>
            </p:cNvCxnSpPr>
            <p:nvPr/>
          </p:nvCxnSpPr>
          <p:spPr>
            <a:xfrm flipH="1" rot="10800000">
              <a:off x="1371125" y="2946050"/>
              <a:ext cx="1878600" cy="678900"/>
            </a:xfrm>
            <a:prstGeom prst="straightConnector1">
              <a:avLst/>
            </a:prstGeom>
            <a:noFill/>
            <a:ln cap="flat" cmpd="sng" w="9525">
              <a:solidFill>
                <a:srgbClr val="FF0000"/>
              </a:solidFill>
              <a:prstDash val="solid"/>
              <a:round/>
              <a:headEnd len="med" w="med" type="none"/>
              <a:tailEnd len="med" w="med" type="triangle"/>
            </a:ln>
          </p:spPr>
        </p:cxnSp>
        <p:cxnSp>
          <p:nvCxnSpPr>
            <p:cNvPr id="5449" name="Google Shape;5449;p61"/>
            <p:cNvCxnSpPr>
              <a:stCxn id="5440" idx="6"/>
              <a:endCxn id="5445" idx="2"/>
            </p:cNvCxnSpPr>
            <p:nvPr/>
          </p:nvCxnSpPr>
          <p:spPr>
            <a:xfrm rot="10800000">
              <a:off x="1675913" y="2946050"/>
              <a:ext cx="444000" cy="678900"/>
            </a:xfrm>
            <a:prstGeom prst="straightConnector1">
              <a:avLst/>
            </a:prstGeom>
            <a:noFill/>
            <a:ln cap="flat" cmpd="sng" w="9525">
              <a:solidFill>
                <a:srgbClr val="FF0000"/>
              </a:solidFill>
              <a:prstDash val="solid"/>
              <a:round/>
              <a:headEnd len="med" w="med" type="none"/>
              <a:tailEnd len="med" w="med" type="triangle"/>
            </a:ln>
          </p:spPr>
        </p:cxnSp>
        <p:cxnSp>
          <p:nvCxnSpPr>
            <p:cNvPr id="5450" name="Google Shape;5450;p61"/>
            <p:cNvCxnSpPr>
              <a:stCxn id="5440" idx="6"/>
              <a:endCxn id="5443" idx="2"/>
            </p:cNvCxnSpPr>
            <p:nvPr/>
          </p:nvCxnSpPr>
          <p:spPr>
            <a:xfrm flipH="1" rot="10800000">
              <a:off x="2119913" y="2946050"/>
              <a:ext cx="381000" cy="678900"/>
            </a:xfrm>
            <a:prstGeom prst="straightConnector1">
              <a:avLst/>
            </a:prstGeom>
            <a:noFill/>
            <a:ln cap="flat" cmpd="sng" w="9525">
              <a:solidFill>
                <a:srgbClr val="FF0000"/>
              </a:solidFill>
              <a:prstDash val="solid"/>
              <a:round/>
              <a:headEnd len="med" w="med" type="none"/>
              <a:tailEnd len="med" w="med" type="triangle"/>
            </a:ln>
          </p:spPr>
        </p:cxnSp>
        <p:cxnSp>
          <p:nvCxnSpPr>
            <p:cNvPr id="5451" name="Google Shape;5451;p61"/>
            <p:cNvCxnSpPr>
              <a:stCxn id="5440" idx="6"/>
              <a:endCxn id="5444" idx="2"/>
            </p:cNvCxnSpPr>
            <p:nvPr/>
          </p:nvCxnSpPr>
          <p:spPr>
            <a:xfrm flipH="1" rot="10800000">
              <a:off x="2119913"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5452" name="Google Shape;5452;p61"/>
            <p:cNvCxnSpPr>
              <a:stCxn id="5441" idx="6"/>
              <a:endCxn id="5445" idx="2"/>
            </p:cNvCxnSpPr>
            <p:nvPr/>
          </p:nvCxnSpPr>
          <p:spPr>
            <a:xfrm rot="10800000">
              <a:off x="1675900" y="2946050"/>
              <a:ext cx="1192800" cy="678900"/>
            </a:xfrm>
            <a:prstGeom prst="straightConnector1">
              <a:avLst/>
            </a:prstGeom>
            <a:noFill/>
            <a:ln cap="flat" cmpd="sng" w="9525">
              <a:solidFill>
                <a:srgbClr val="FF0000"/>
              </a:solidFill>
              <a:prstDash val="solid"/>
              <a:round/>
              <a:headEnd len="med" w="med" type="none"/>
              <a:tailEnd len="med" w="med" type="triangle"/>
            </a:ln>
          </p:spPr>
        </p:cxnSp>
        <p:cxnSp>
          <p:nvCxnSpPr>
            <p:cNvPr id="5453" name="Google Shape;5453;p61"/>
            <p:cNvCxnSpPr>
              <a:stCxn id="5441" idx="6"/>
              <a:endCxn id="5443" idx="2"/>
            </p:cNvCxnSpPr>
            <p:nvPr/>
          </p:nvCxnSpPr>
          <p:spPr>
            <a:xfrm rot="10800000">
              <a:off x="2500900" y="2946050"/>
              <a:ext cx="367800" cy="678900"/>
            </a:xfrm>
            <a:prstGeom prst="straightConnector1">
              <a:avLst/>
            </a:prstGeom>
            <a:noFill/>
            <a:ln cap="flat" cmpd="sng" w="9525">
              <a:solidFill>
                <a:srgbClr val="FF0000"/>
              </a:solidFill>
              <a:prstDash val="solid"/>
              <a:round/>
              <a:headEnd len="med" w="med" type="none"/>
              <a:tailEnd len="med" w="med" type="triangle"/>
            </a:ln>
          </p:spPr>
        </p:cxnSp>
        <p:cxnSp>
          <p:nvCxnSpPr>
            <p:cNvPr id="5454" name="Google Shape;5454;p61"/>
            <p:cNvCxnSpPr>
              <a:stCxn id="5441" idx="6"/>
              <a:endCxn id="5444" idx="2"/>
            </p:cNvCxnSpPr>
            <p:nvPr/>
          </p:nvCxnSpPr>
          <p:spPr>
            <a:xfrm flipH="1" rot="10800000">
              <a:off x="2868700" y="2946050"/>
              <a:ext cx="381000" cy="678900"/>
            </a:xfrm>
            <a:prstGeom prst="straightConnector1">
              <a:avLst/>
            </a:prstGeom>
            <a:noFill/>
            <a:ln cap="flat" cmpd="sng" w="9525">
              <a:solidFill>
                <a:srgbClr val="FF0000"/>
              </a:solidFill>
              <a:prstDash val="solid"/>
              <a:round/>
              <a:headEnd len="med" w="med" type="none"/>
              <a:tailEnd len="med" w="med" type="triangle"/>
            </a:ln>
          </p:spPr>
        </p:cxnSp>
        <p:sp>
          <p:nvSpPr>
            <p:cNvPr id="5455" name="Google Shape;5455;p61"/>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56" name="Google Shape;5456;p61"/>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457" name="Google Shape;5457;p61"/>
            <p:cNvCxnSpPr>
              <a:stCxn id="5445" idx="6"/>
              <a:endCxn id="5455" idx="2"/>
            </p:cNvCxnSpPr>
            <p:nvPr/>
          </p:nvCxnSpPr>
          <p:spPr>
            <a:xfrm flipH="1" rot="10800000">
              <a:off x="1675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458" name="Google Shape;5458;p61"/>
            <p:cNvCxnSpPr>
              <a:stCxn id="5445" idx="6"/>
              <a:endCxn id="5456" idx="2"/>
            </p:cNvCxnSpPr>
            <p:nvPr/>
          </p:nvCxnSpPr>
          <p:spPr>
            <a:xfrm flipH="1" rot="10800000">
              <a:off x="1675938" y="1568350"/>
              <a:ext cx="807300" cy="645600"/>
            </a:xfrm>
            <a:prstGeom prst="straightConnector1">
              <a:avLst/>
            </a:prstGeom>
            <a:noFill/>
            <a:ln cap="flat" cmpd="sng" w="9525">
              <a:solidFill>
                <a:srgbClr val="FF0000"/>
              </a:solidFill>
              <a:prstDash val="solid"/>
              <a:round/>
              <a:headEnd len="med" w="med" type="none"/>
              <a:tailEnd len="med" w="med" type="triangle"/>
            </a:ln>
          </p:spPr>
        </p:cxnSp>
        <p:cxnSp>
          <p:nvCxnSpPr>
            <p:cNvPr id="5459" name="Google Shape;5459;p61"/>
            <p:cNvCxnSpPr>
              <a:stCxn id="5443" idx="6"/>
              <a:endCxn id="5455" idx="2"/>
            </p:cNvCxnSpPr>
            <p:nvPr/>
          </p:nvCxnSpPr>
          <p:spPr>
            <a:xfrm rot="10800000">
              <a:off x="1680125" y="1568350"/>
              <a:ext cx="820800" cy="645600"/>
            </a:xfrm>
            <a:prstGeom prst="straightConnector1">
              <a:avLst/>
            </a:prstGeom>
            <a:noFill/>
            <a:ln cap="flat" cmpd="sng" w="9525">
              <a:solidFill>
                <a:schemeClr val="dk2"/>
              </a:solidFill>
              <a:prstDash val="solid"/>
              <a:round/>
              <a:headEnd len="med" w="med" type="none"/>
              <a:tailEnd len="med" w="med" type="triangle"/>
            </a:ln>
          </p:spPr>
        </p:cxnSp>
        <p:cxnSp>
          <p:nvCxnSpPr>
            <p:cNvPr id="5460" name="Google Shape;5460;p61"/>
            <p:cNvCxnSpPr>
              <a:stCxn id="5443" idx="6"/>
              <a:endCxn id="5456" idx="2"/>
            </p:cNvCxnSpPr>
            <p:nvPr/>
          </p:nvCxnSpPr>
          <p:spPr>
            <a:xfrm rot="10800000">
              <a:off x="2483225" y="1568350"/>
              <a:ext cx="17700" cy="645600"/>
            </a:xfrm>
            <a:prstGeom prst="straightConnector1">
              <a:avLst/>
            </a:prstGeom>
            <a:noFill/>
            <a:ln cap="flat" cmpd="sng" w="9525">
              <a:solidFill>
                <a:srgbClr val="FF0000"/>
              </a:solidFill>
              <a:prstDash val="solid"/>
              <a:round/>
              <a:headEnd len="med" w="med" type="none"/>
              <a:tailEnd len="med" w="med" type="triangle"/>
            </a:ln>
          </p:spPr>
        </p:cxnSp>
        <p:cxnSp>
          <p:nvCxnSpPr>
            <p:cNvPr id="5461" name="Google Shape;5461;p61"/>
            <p:cNvCxnSpPr>
              <a:stCxn id="5444" idx="6"/>
              <a:endCxn id="5455" idx="2"/>
            </p:cNvCxnSpPr>
            <p:nvPr/>
          </p:nvCxnSpPr>
          <p:spPr>
            <a:xfrm rot="10800000">
              <a:off x="1680413" y="1568350"/>
              <a:ext cx="1569300" cy="645600"/>
            </a:xfrm>
            <a:prstGeom prst="straightConnector1">
              <a:avLst/>
            </a:prstGeom>
            <a:noFill/>
            <a:ln cap="flat" cmpd="sng" w="9525">
              <a:solidFill>
                <a:schemeClr val="dk2"/>
              </a:solidFill>
              <a:prstDash val="solid"/>
              <a:round/>
              <a:headEnd len="med" w="med" type="none"/>
              <a:tailEnd len="med" w="med" type="triangle"/>
            </a:ln>
          </p:spPr>
        </p:cxnSp>
        <p:cxnSp>
          <p:nvCxnSpPr>
            <p:cNvPr id="5462" name="Google Shape;5462;p61"/>
            <p:cNvCxnSpPr>
              <a:stCxn id="5444" idx="6"/>
              <a:endCxn id="5456" idx="2"/>
            </p:cNvCxnSpPr>
            <p:nvPr/>
          </p:nvCxnSpPr>
          <p:spPr>
            <a:xfrm rot="10800000">
              <a:off x="2483513" y="1568350"/>
              <a:ext cx="766200" cy="645600"/>
            </a:xfrm>
            <a:prstGeom prst="straightConnector1">
              <a:avLst/>
            </a:prstGeom>
            <a:noFill/>
            <a:ln cap="flat" cmpd="sng" w="9525">
              <a:solidFill>
                <a:srgbClr val="FF0000"/>
              </a:solidFill>
              <a:prstDash val="solid"/>
              <a:round/>
              <a:headEnd len="med" w="med" type="none"/>
              <a:tailEnd len="med" w="med" type="triangle"/>
            </a:ln>
          </p:spPr>
        </p:cxnSp>
        <p:cxnSp>
          <p:nvCxnSpPr>
            <p:cNvPr id="5463" name="Google Shape;5463;p61"/>
            <p:cNvCxnSpPr>
              <a:stCxn id="5455" idx="6"/>
            </p:cNvCxnSpPr>
            <p:nvPr/>
          </p:nvCxnSpPr>
          <p:spPr>
            <a:xfrm flipH="1" rot="10800000">
              <a:off x="1680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464" name="Google Shape;5464;p61"/>
            <p:cNvCxnSpPr>
              <a:stCxn id="5456" idx="6"/>
            </p:cNvCxnSpPr>
            <p:nvPr/>
          </p:nvCxnSpPr>
          <p:spPr>
            <a:xfrm rot="10800000">
              <a:off x="2480663" y="51000"/>
              <a:ext cx="2700" cy="785400"/>
            </a:xfrm>
            <a:prstGeom prst="straightConnector1">
              <a:avLst/>
            </a:prstGeom>
            <a:noFill/>
            <a:ln cap="flat" cmpd="sng" w="9525">
              <a:solidFill>
                <a:schemeClr val="dk2"/>
              </a:solidFill>
              <a:prstDash val="solid"/>
              <a:round/>
              <a:headEnd len="med" w="med" type="none"/>
              <a:tailEnd len="med" w="med" type="triangle"/>
            </a:ln>
          </p:spPr>
        </p:cxnSp>
        <p:sp>
          <p:nvSpPr>
            <p:cNvPr id="5465" name="Google Shape;5465;p61"/>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466" name="Google Shape;5466;p61"/>
            <p:cNvCxnSpPr>
              <a:stCxn id="5442" idx="6"/>
              <a:endCxn id="5465" idx="2"/>
            </p:cNvCxnSpPr>
            <p:nvPr/>
          </p:nvCxnSpPr>
          <p:spPr>
            <a:xfrm rot="10800000">
              <a:off x="913925" y="2946050"/>
              <a:ext cx="457200" cy="678900"/>
            </a:xfrm>
            <a:prstGeom prst="straightConnector1">
              <a:avLst/>
            </a:prstGeom>
            <a:noFill/>
            <a:ln cap="flat" cmpd="sng" w="9525">
              <a:solidFill>
                <a:srgbClr val="FF0000"/>
              </a:solidFill>
              <a:prstDash val="solid"/>
              <a:round/>
              <a:headEnd len="med" w="med" type="none"/>
              <a:tailEnd len="med" w="med" type="triangle"/>
            </a:ln>
          </p:spPr>
        </p:cxnSp>
        <p:cxnSp>
          <p:nvCxnSpPr>
            <p:cNvPr id="5467" name="Google Shape;5467;p61"/>
            <p:cNvCxnSpPr>
              <a:stCxn id="5440" idx="6"/>
              <a:endCxn id="5465" idx="2"/>
            </p:cNvCxnSpPr>
            <p:nvPr/>
          </p:nvCxnSpPr>
          <p:spPr>
            <a:xfrm rot="10800000">
              <a:off x="91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468" name="Google Shape;5468;p61"/>
            <p:cNvCxnSpPr>
              <a:stCxn id="5441" idx="6"/>
              <a:endCxn id="5465" idx="2"/>
            </p:cNvCxnSpPr>
            <p:nvPr/>
          </p:nvCxnSpPr>
          <p:spPr>
            <a:xfrm rot="10800000">
              <a:off x="913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469" name="Google Shape;5469;p61"/>
            <p:cNvCxnSpPr>
              <a:stCxn id="5465" idx="6"/>
              <a:endCxn id="5455" idx="2"/>
            </p:cNvCxnSpPr>
            <p:nvPr/>
          </p:nvCxnSpPr>
          <p:spPr>
            <a:xfrm flipH="1" rot="10800000">
              <a:off x="913938" y="1568350"/>
              <a:ext cx="766200" cy="645600"/>
            </a:xfrm>
            <a:prstGeom prst="straightConnector1">
              <a:avLst/>
            </a:prstGeom>
            <a:noFill/>
            <a:ln cap="flat" cmpd="sng" w="9525">
              <a:solidFill>
                <a:schemeClr val="dk2"/>
              </a:solidFill>
              <a:prstDash val="solid"/>
              <a:round/>
              <a:headEnd len="med" w="med" type="none"/>
              <a:tailEnd len="med" w="med" type="triangle"/>
            </a:ln>
          </p:spPr>
        </p:cxnSp>
        <p:sp>
          <p:nvSpPr>
            <p:cNvPr id="5470" name="Google Shape;5470;p61"/>
            <p:cNvSpPr/>
            <p:nvPr/>
          </p:nvSpPr>
          <p:spPr>
            <a:xfrm>
              <a:off x="503400" y="2181425"/>
              <a:ext cx="31665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1"/>
            <p:cNvSpPr/>
            <p:nvPr/>
          </p:nvSpPr>
          <p:spPr>
            <a:xfrm>
              <a:off x="948450" y="3596800"/>
              <a:ext cx="23418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2" name="Google Shape;5472;p61"/>
            <p:cNvCxnSpPr>
              <a:endCxn id="5456" idx="2"/>
            </p:cNvCxnSpPr>
            <p:nvPr/>
          </p:nvCxnSpPr>
          <p:spPr>
            <a:xfrm flipH="1" rot="10800000">
              <a:off x="933863" y="1568400"/>
              <a:ext cx="1549500" cy="634800"/>
            </a:xfrm>
            <a:prstGeom prst="straightConnector1">
              <a:avLst/>
            </a:prstGeom>
            <a:noFill/>
            <a:ln cap="flat" cmpd="sng" w="9525">
              <a:solidFill>
                <a:srgbClr val="FF0000"/>
              </a:solidFill>
              <a:prstDash val="solid"/>
              <a:round/>
              <a:headEnd len="med" w="med" type="none"/>
              <a:tailEnd len="med" w="med" type="triangle"/>
            </a:ln>
          </p:spPr>
        </p:cxnSp>
        <p:sp>
          <p:nvSpPr>
            <p:cNvPr id="5473" name="Google Shape;5473;p61"/>
            <p:cNvSpPr txBox="1"/>
            <p:nvPr/>
          </p:nvSpPr>
          <p:spPr>
            <a:xfrm>
              <a:off x="766050" y="4523350"/>
              <a:ext cx="2706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a:pPr>
              <a:r>
                <a:rPr lang="en"/>
                <a:t>Retraining w/o expansion</a:t>
              </a:r>
              <a:endParaRPr/>
            </a:p>
          </p:txBody>
        </p:sp>
        <p:sp>
          <p:nvSpPr>
            <p:cNvPr id="5474" name="Google Shape;5474;p61"/>
            <p:cNvSpPr txBox="1"/>
            <p:nvPr/>
          </p:nvSpPr>
          <p:spPr>
            <a:xfrm>
              <a:off x="1276750" y="248050"/>
              <a:ext cx="5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
          <p:nvSpPr>
            <p:cNvPr id="5475" name="Google Shape;5475;p61"/>
            <p:cNvSpPr txBox="1"/>
            <p:nvPr/>
          </p:nvSpPr>
          <p:spPr>
            <a:xfrm>
              <a:off x="2495950" y="248050"/>
              <a:ext cx="55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17"/>
          <p:cNvGrpSpPr/>
          <p:nvPr/>
        </p:nvGrpSpPr>
        <p:grpSpPr>
          <a:xfrm>
            <a:off x="2152903" y="27890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79" name="Shape 5479"/>
        <p:cNvGrpSpPr/>
        <p:nvPr/>
      </p:nvGrpSpPr>
      <p:grpSpPr>
        <a:xfrm>
          <a:off x="0" y="0"/>
          <a:ext cx="0" cy="0"/>
          <a:chOff x="0" y="0"/>
          <a:chExt cx="0" cy="0"/>
        </a:xfrm>
      </p:grpSpPr>
      <p:sp>
        <p:nvSpPr>
          <p:cNvPr id="5480" name="Google Shape;5480;p62"/>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81" name="Google Shape;5481;p62"/>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82" name="Google Shape;5482;p62"/>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83" name="Google Shape;5483;p62"/>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84" name="Google Shape;5484;p62"/>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485" name="Google Shape;5485;p62"/>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486" name="Google Shape;5486;p62"/>
          <p:cNvCxnSpPr>
            <a:stCxn id="5482" idx="6"/>
            <a:endCxn id="5483" idx="2"/>
          </p:cNvCxnSpPr>
          <p:nvPr/>
        </p:nvCxnSpPr>
        <p:spPr>
          <a:xfrm flipH="1" rot="10800000">
            <a:off x="19045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5487" name="Google Shape;5487;p62"/>
          <p:cNvCxnSpPr>
            <a:stCxn id="5482" idx="6"/>
            <a:endCxn id="5485" idx="2"/>
          </p:cNvCxnSpPr>
          <p:nvPr/>
        </p:nvCxnSpPr>
        <p:spPr>
          <a:xfrm rot="10800000">
            <a:off x="17521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488" name="Google Shape;5488;p62"/>
          <p:cNvCxnSpPr>
            <a:stCxn id="5482" idx="6"/>
            <a:endCxn id="5484" idx="2"/>
          </p:cNvCxnSpPr>
          <p:nvPr/>
        </p:nvCxnSpPr>
        <p:spPr>
          <a:xfrm flipH="1" rot="10800000">
            <a:off x="1904525" y="2946050"/>
            <a:ext cx="1497600" cy="678900"/>
          </a:xfrm>
          <a:prstGeom prst="straightConnector1">
            <a:avLst/>
          </a:prstGeom>
          <a:noFill/>
          <a:ln cap="flat" cmpd="sng" w="9525">
            <a:solidFill>
              <a:srgbClr val="FF0000"/>
            </a:solidFill>
            <a:prstDash val="solid"/>
            <a:round/>
            <a:headEnd len="med" w="med" type="none"/>
            <a:tailEnd len="med" w="med" type="triangle"/>
          </a:ln>
        </p:spPr>
      </p:cxnSp>
      <p:cxnSp>
        <p:nvCxnSpPr>
          <p:cNvPr id="5489" name="Google Shape;5489;p62"/>
          <p:cNvCxnSpPr>
            <a:stCxn id="5480" idx="6"/>
            <a:endCxn id="5485" idx="2"/>
          </p:cNvCxnSpPr>
          <p:nvPr/>
        </p:nvCxnSpPr>
        <p:spPr>
          <a:xfrm rot="10800000">
            <a:off x="17521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490" name="Google Shape;5490;p62"/>
          <p:cNvCxnSpPr>
            <a:stCxn id="5480" idx="6"/>
            <a:endCxn id="5483" idx="2"/>
          </p:cNvCxnSpPr>
          <p:nvPr/>
        </p:nvCxnSpPr>
        <p:spPr>
          <a:xfrm rot="10800000">
            <a:off x="25009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491" name="Google Shape;5491;p62"/>
          <p:cNvCxnSpPr>
            <a:stCxn id="5480" idx="6"/>
            <a:endCxn id="5484" idx="2"/>
          </p:cNvCxnSpPr>
          <p:nvPr/>
        </p:nvCxnSpPr>
        <p:spPr>
          <a:xfrm flipH="1" rot="10800000">
            <a:off x="2653313" y="2946050"/>
            <a:ext cx="748800" cy="678900"/>
          </a:xfrm>
          <a:prstGeom prst="straightConnector1">
            <a:avLst/>
          </a:prstGeom>
          <a:noFill/>
          <a:ln cap="flat" cmpd="sng" w="9525">
            <a:solidFill>
              <a:srgbClr val="FF0000"/>
            </a:solidFill>
            <a:prstDash val="solid"/>
            <a:round/>
            <a:headEnd len="med" w="med" type="none"/>
            <a:tailEnd len="med" w="med" type="triangle"/>
          </a:ln>
        </p:spPr>
      </p:cxnSp>
      <p:cxnSp>
        <p:nvCxnSpPr>
          <p:cNvPr id="5492" name="Google Shape;5492;p62"/>
          <p:cNvCxnSpPr>
            <a:stCxn id="5481" idx="6"/>
            <a:endCxn id="5485" idx="2"/>
          </p:cNvCxnSpPr>
          <p:nvPr/>
        </p:nvCxnSpPr>
        <p:spPr>
          <a:xfrm rot="10800000">
            <a:off x="17521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5493" name="Google Shape;5493;p62"/>
          <p:cNvCxnSpPr>
            <a:stCxn id="5481" idx="6"/>
            <a:endCxn id="5483" idx="2"/>
          </p:cNvCxnSpPr>
          <p:nvPr/>
        </p:nvCxnSpPr>
        <p:spPr>
          <a:xfrm rot="10800000">
            <a:off x="25009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494" name="Google Shape;5494;p62"/>
          <p:cNvCxnSpPr>
            <a:stCxn id="5481" idx="6"/>
            <a:endCxn id="5484" idx="2"/>
          </p:cNvCxnSpPr>
          <p:nvPr/>
        </p:nvCxnSpPr>
        <p:spPr>
          <a:xfrm rot="10800000">
            <a:off x="3402100" y="2946050"/>
            <a:ext cx="0" cy="678900"/>
          </a:xfrm>
          <a:prstGeom prst="straightConnector1">
            <a:avLst/>
          </a:prstGeom>
          <a:noFill/>
          <a:ln cap="flat" cmpd="sng" w="9525">
            <a:solidFill>
              <a:srgbClr val="FF0000"/>
            </a:solidFill>
            <a:prstDash val="solid"/>
            <a:round/>
            <a:headEnd len="med" w="med" type="none"/>
            <a:tailEnd len="med" w="med" type="triangle"/>
          </a:ln>
        </p:spPr>
      </p:cxnSp>
      <p:sp>
        <p:nvSpPr>
          <p:cNvPr id="5495" name="Google Shape;5495;p62"/>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96" name="Google Shape;5496;p62"/>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497" name="Google Shape;5497;p62"/>
          <p:cNvCxnSpPr>
            <a:stCxn id="5485" idx="6"/>
            <a:endCxn id="5495" idx="2"/>
          </p:cNvCxnSpPr>
          <p:nvPr/>
        </p:nvCxnSpPr>
        <p:spPr>
          <a:xfrm flipH="1" rot="10800000">
            <a:off x="17521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5498" name="Google Shape;5498;p62"/>
          <p:cNvCxnSpPr>
            <a:stCxn id="5485" idx="6"/>
            <a:endCxn id="5496" idx="2"/>
          </p:cNvCxnSpPr>
          <p:nvPr/>
        </p:nvCxnSpPr>
        <p:spPr>
          <a:xfrm flipH="1" rot="10800000">
            <a:off x="17521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5499" name="Google Shape;5499;p62"/>
          <p:cNvCxnSpPr>
            <a:stCxn id="5483" idx="6"/>
            <a:endCxn id="5495" idx="2"/>
          </p:cNvCxnSpPr>
          <p:nvPr/>
        </p:nvCxnSpPr>
        <p:spPr>
          <a:xfrm rot="10800000">
            <a:off x="22897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5500" name="Google Shape;5500;p62"/>
          <p:cNvCxnSpPr>
            <a:stCxn id="5483" idx="6"/>
            <a:endCxn id="5496" idx="2"/>
          </p:cNvCxnSpPr>
          <p:nvPr/>
        </p:nvCxnSpPr>
        <p:spPr>
          <a:xfrm flipH="1" rot="10800000">
            <a:off x="25009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5501" name="Google Shape;5501;p62"/>
          <p:cNvCxnSpPr>
            <a:stCxn id="5484" idx="6"/>
            <a:endCxn id="5496" idx="2"/>
          </p:cNvCxnSpPr>
          <p:nvPr/>
        </p:nvCxnSpPr>
        <p:spPr>
          <a:xfrm rot="10800000">
            <a:off x="3093113" y="1568350"/>
            <a:ext cx="309000" cy="645600"/>
          </a:xfrm>
          <a:prstGeom prst="straightConnector1">
            <a:avLst/>
          </a:prstGeom>
          <a:noFill/>
          <a:ln cap="flat" cmpd="sng" w="9525">
            <a:solidFill>
              <a:srgbClr val="FF0000"/>
            </a:solidFill>
            <a:prstDash val="solid"/>
            <a:round/>
            <a:headEnd len="med" w="med" type="none"/>
            <a:tailEnd len="med" w="med" type="triangle"/>
          </a:ln>
        </p:spPr>
      </p:cxnSp>
      <p:cxnSp>
        <p:nvCxnSpPr>
          <p:cNvPr id="5502" name="Google Shape;5502;p62"/>
          <p:cNvCxnSpPr>
            <a:stCxn id="5495" idx="6"/>
          </p:cNvCxnSpPr>
          <p:nvPr/>
        </p:nvCxnSpPr>
        <p:spPr>
          <a:xfrm flipH="1" rot="10800000">
            <a:off x="22898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503" name="Google Shape;5503;p62"/>
          <p:cNvCxnSpPr>
            <a:stCxn id="5496" idx="6"/>
          </p:cNvCxnSpPr>
          <p:nvPr/>
        </p:nvCxnSpPr>
        <p:spPr>
          <a:xfrm flipH="1" rot="10800000">
            <a:off x="30929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5504" name="Google Shape;5504;p62"/>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505" name="Google Shape;5505;p62"/>
          <p:cNvCxnSpPr>
            <a:stCxn id="5482" idx="6"/>
            <a:endCxn id="5504" idx="2"/>
          </p:cNvCxnSpPr>
          <p:nvPr/>
        </p:nvCxnSpPr>
        <p:spPr>
          <a:xfrm rot="10800000">
            <a:off x="9901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5506" name="Google Shape;5506;p62"/>
          <p:cNvCxnSpPr>
            <a:stCxn id="5480" idx="6"/>
            <a:endCxn id="5504" idx="2"/>
          </p:cNvCxnSpPr>
          <p:nvPr/>
        </p:nvCxnSpPr>
        <p:spPr>
          <a:xfrm rot="10800000">
            <a:off x="9901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5507" name="Google Shape;5507;p62"/>
          <p:cNvCxnSpPr>
            <a:stCxn id="5481" idx="6"/>
            <a:endCxn id="5504" idx="2"/>
          </p:cNvCxnSpPr>
          <p:nvPr/>
        </p:nvCxnSpPr>
        <p:spPr>
          <a:xfrm rot="10800000">
            <a:off x="9901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5508" name="Google Shape;5508;p62"/>
          <p:cNvCxnSpPr>
            <a:stCxn id="5504" idx="6"/>
            <a:endCxn id="5495" idx="2"/>
          </p:cNvCxnSpPr>
          <p:nvPr/>
        </p:nvCxnSpPr>
        <p:spPr>
          <a:xfrm flipH="1" rot="10800000">
            <a:off x="9901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5509" name="Google Shape;5509;p62"/>
          <p:cNvCxnSpPr>
            <a:stCxn id="5504" idx="6"/>
            <a:endCxn id="5496" idx="2"/>
          </p:cNvCxnSpPr>
          <p:nvPr/>
        </p:nvCxnSpPr>
        <p:spPr>
          <a:xfrm flipH="1" rot="10800000">
            <a:off x="9901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5510" name="Google Shape;5510;p62"/>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511" name="Google Shape;5511;p62"/>
          <p:cNvCxnSpPr>
            <a:stCxn id="5510" idx="6"/>
            <a:endCxn id="5496" idx="2"/>
          </p:cNvCxnSpPr>
          <p:nvPr/>
        </p:nvCxnSpPr>
        <p:spPr>
          <a:xfrm rot="10800000">
            <a:off x="3092813" y="1568350"/>
            <a:ext cx="1071300" cy="645600"/>
          </a:xfrm>
          <a:prstGeom prst="straightConnector1">
            <a:avLst/>
          </a:prstGeom>
          <a:noFill/>
          <a:ln cap="flat" cmpd="sng" w="9525">
            <a:solidFill>
              <a:srgbClr val="FF0000"/>
            </a:solidFill>
            <a:prstDash val="solid"/>
            <a:round/>
            <a:headEnd len="med" w="med" type="none"/>
            <a:tailEnd len="med" w="med" type="triangle"/>
          </a:ln>
        </p:spPr>
      </p:cxnSp>
      <p:cxnSp>
        <p:nvCxnSpPr>
          <p:cNvPr id="5512" name="Google Shape;5512;p62"/>
          <p:cNvCxnSpPr>
            <a:stCxn id="5480" idx="6"/>
            <a:endCxn id="5510" idx="2"/>
          </p:cNvCxnSpPr>
          <p:nvPr/>
        </p:nvCxnSpPr>
        <p:spPr>
          <a:xfrm flipH="1" rot="10800000">
            <a:off x="2653313" y="2946050"/>
            <a:ext cx="1510800" cy="678900"/>
          </a:xfrm>
          <a:prstGeom prst="straightConnector1">
            <a:avLst/>
          </a:prstGeom>
          <a:noFill/>
          <a:ln cap="flat" cmpd="sng" w="9525">
            <a:solidFill>
              <a:srgbClr val="FF0000"/>
            </a:solidFill>
            <a:prstDash val="solid"/>
            <a:round/>
            <a:headEnd len="med" w="med" type="none"/>
            <a:tailEnd len="med" w="med" type="triangle"/>
          </a:ln>
        </p:spPr>
      </p:cxnSp>
      <p:cxnSp>
        <p:nvCxnSpPr>
          <p:cNvPr id="5513" name="Google Shape;5513;p62"/>
          <p:cNvCxnSpPr>
            <a:stCxn id="5480" idx="6"/>
            <a:endCxn id="5510" idx="2"/>
          </p:cNvCxnSpPr>
          <p:nvPr/>
        </p:nvCxnSpPr>
        <p:spPr>
          <a:xfrm flipH="1" rot="10800000">
            <a:off x="2653313" y="2946050"/>
            <a:ext cx="1510800" cy="678900"/>
          </a:xfrm>
          <a:prstGeom prst="straightConnector1">
            <a:avLst/>
          </a:prstGeom>
          <a:noFill/>
          <a:ln cap="flat" cmpd="sng" w="9525">
            <a:solidFill>
              <a:srgbClr val="FF0000"/>
            </a:solidFill>
            <a:prstDash val="solid"/>
            <a:round/>
            <a:headEnd len="med" w="med" type="none"/>
            <a:tailEnd len="med" w="med" type="triangle"/>
          </a:ln>
        </p:spPr>
      </p:cxnSp>
      <p:cxnSp>
        <p:nvCxnSpPr>
          <p:cNvPr id="5514" name="Google Shape;5514;p62"/>
          <p:cNvCxnSpPr>
            <a:stCxn id="5482" idx="6"/>
            <a:endCxn id="5510" idx="2"/>
          </p:cNvCxnSpPr>
          <p:nvPr/>
        </p:nvCxnSpPr>
        <p:spPr>
          <a:xfrm flipH="1" rot="10800000">
            <a:off x="1904525" y="2946050"/>
            <a:ext cx="2259600" cy="678900"/>
          </a:xfrm>
          <a:prstGeom prst="straightConnector1">
            <a:avLst/>
          </a:prstGeom>
          <a:noFill/>
          <a:ln cap="flat" cmpd="sng" w="9525">
            <a:solidFill>
              <a:srgbClr val="FF0000"/>
            </a:solidFill>
            <a:prstDash val="solid"/>
            <a:round/>
            <a:headEnd len="med" w="med" type="none"/>
            <a:tailEnd len="med" w="med" type="triangle"/>
          </a:ln>
        </p:spPr>
      </p:cxnSp>
      <p:sp>
        <p:nvSpPr>
          <p:cNvPr id="5515" name="Google Shape;5515;p62"/>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516" name="Google Shape;5516;p62"/>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517" name="Google Shape;5517;p62"/>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18" name="Google Shape;5518;p62"/>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19" name="Google Shape;5519;p62"/>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520" name="Google Shape;5520;p62"/>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521" name="Google Shape;5521;p62"/>
          <p:cNvCxnSpPr>
            <a:stCxn id="5517" idx="6"/>
            <a:endCxn id="5518" idx="2"/>
          </p:cNvCxnSpPr>
          <p:nvPr/>
        </p:nvCxnSpPr>
        <p:spPr>
          <a:xfrm flipH="1" rot="10800000">
            <a:off x="5562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5522" name="Google Shape;5522;p62"/>
          <p:cNvCxnSpPr>
            <a:stCxn id="5517" idx="6"/>
            <a:endCxn id="5520" idx="2"/>
          </p:cNvCxnSpPr>
          <p:nvPr/>
        </p:nvCxnSpPr>
        <p:spPr>
          <a:xfrm flipH="1" rot="10800000">
            <a:off x="5562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523" name="Google Shape;5523;p62"/>
          <p:cNvCxnSpPr>
            <a:stCxn id="5517" idx="6"/>
            <a:endCxn id="5519" idx="2"/>
          </p:cNvCxnSpPr>
          <p:nvPr/>
        </p:nvCxnSpPr>
        <p:spPr>
          <a:xfrm flipH="1" rot="10800000">
            <a:off x="5562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524" name="Google Shape;5524;p62"/>
          <p:cNvCxnSpPr>
            <a:stCxn id="5515" idx="6"/>
            <a:endCxn id="5520" idx="2"/>
          </p:cNvCxnSpPr>
          <p:nvPr/>
        </p:nvCxnSpPr>
        <p:spPr>
          <a:xfrm rot="10800000">
            <a:off x="5866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525" name="Google Shape;5525;p62"/>
          <p:cNvCxnSpPr>
            <a:stCxn id="5515" idx="6"/>
            <a:endCxn id="5518" idx="2"/>
          </p:cNvCxnSpPr>
          <p:nvPr/>
        </p:nvCxnSpPr>
        <p:spPr>
          <a:xfrm flipH="1" rot="10800000">
            <a:off x="6310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526" name="Google Shape;5526;p62"/>
          <p:cNvCxnSpPr>
            <a:stCxn id="5515" idx="6"/>
            <a:endCxn id="5519" idx="2"/>
          </p:cNvCxnSpPr>
          <p:nvPr/>
        </p:nvCxnSpPr>
        <p:spPr>
          <a:xfrm flipH="1" rot="10800000">
            <a:off x="6310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527" name="Google Shape;5527;p62"/>
          <p:cNvCxnSpPr>
            <a:stCxn id="5516" idx="6"/>
            <a:endCxn id="5520" idx="2"/>
          </p:cNvCxnSpPr>
          <p:nvPr/>
        </p:nvCxnSpPr>
        <p:spPr>
          <a:xfrm rot="10800000">
            <a:off x="5866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5528" name="Google Shape;5528;p62"/>
          <p:cNvCxnSpPr>
            <a:stCxn id="5516" idx="6"/>
            <a:endCxn id="5518" idx="2"/>
          </p:cNvCxnSpPr>
          <p:nvPr/>
        </p:nvCxnSpPr>
        <p:spPr>
          <a:xfrm rot="10800000">
            <a:off x="6615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529" name="Google Shape;5529;p62"/>
          <p:cNvCxnSpPr>
            <a:stCxn id="5516" idx="6"/>
            <a:endCxn id="5519" idx="2"/>
          </p:cNvCxnSpPr>
          <p:nvPr/>
        </p:nvCxnSpPr>
        <p:spPr>
          <a:xfrm flipH="1" rot="10800000">
            <a:off x="7059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5530" name="Google Shape;5530;p62"/>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31" name="Google Shape;5531;p62"/>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532" name="Google Shape;5532;p62"/>
          <p:cNvCxnSpPr>
            <a:stCxn id="5520" idx="6"/>
            <a:endCxn id="5530" idx="2"/>
          </p:cNvCxnSpPr>
          <p:nvPr/>
        </p:nvCxnSpPr>
        <p:spPr>
          <a:xfrm flipH="1" rot="10800000">
            <a:off x="5866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533" name="Google Shape;5533;p62"/>
          <p:cNvCxnSpPr>
            <a:stCxn id="5518" idx="6"/>
            <a:endCxn id="5530" idx="2"/>
          </p:cNvCxnSpPr>
          <p:nvPr/>
        </p:nvCxnSpPr>
        <p:spPr>
          <a:xfrm rot="10800000">
            <a:off x="5871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5534" name="Google Shape;5534;p62"/>
          <p:cNvCxnSpPr>
            <a:stCxn id="5519" idx="6"/>
            <a:endCxn id="5531" idx="2"/>
          </p:cNvCxnSpPr>
          <p:nvPr/>
        </p:nvCxnSpPr>
        <p:spPr>
          <a:xfrm rot="10800000">
            <a:off x="6674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5535" name="Google Shape;5535;p62"/>
          <p:cNvCxnSpPr>
            <a:stCxn id="5530" idx="6"/>
          </p:cNvCxnSpPr>
          <p:nvPr/>
        </p:nvCxnSpPr>
        <p:spPr>
          <a:xfrm flipH="1" rot="10800000">
            <a:off x="5871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536" name="Google Shape;5536;p62"/>
          <p:cNvCxnSpPr>
            <a:stCxn id="5531" idx="6"/>
          </p:cNvCxnSpPr>
          <p:nvPr/>
        </p:nvCxnSpPr>
        <p:spPr>
          <a:xfrm flipH="1" rot="10800000">
            <a:off x="6674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5537" name="Google Shape;5537;p62"/>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538" name="Google Shape;5538;p62"/>
          <p:cNvCxnSpPr>
            <a:stCxn id="5517" idx="6"/>
            <a:endCxn id="5537" idx="2"/>
          </p:cNvCxnSpPr>
          <p:nvPr/>
        </p:nvCxnSpPr>
        <p:spPr>
          <a:xfrm rot="10800000">
            <a:off x="5104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5539" name="Google Shape;5539;p62"/>
          <p:cNvCxnSpPr>
            <a:stCxn id="5515" idx="6"/>
            <a:endCxn id="5537" idx="2"/>
          </p:cNvCxnSpPr>
          <p:nvPr/>
        </p:nvCxnSpPr>
        <p:spPr>
          <a:xfrm rot="10800000">
            <a:off x="5104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5540" name="Google Shape;5540;p62"/>
          <p:cNvCxnSpPr>
            <a:stCxn id="5516" idx="6"/>
            <a:endCxn id="5537" idx="2"/>
          </p:cNvCxnSpPr>
          <p:nvPr/>
        </p:nvCxnSpPr>
        <p:spPr>
          <a:xfrm rot="10800000">
            <a:off x="5104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541" name="Google Shape;5541;p62"/>
          <p:cNvCxnSpPr>
            <a:stCxn id="5537" idx="6"/>
            <a:endCxn id="5530" idx="2"/>
          </p:cNvCxnSpPr>
          <p:nvPr/>
        </p:nvCxnSpPr>
        <p:spPr>
          <a:xfrm flipH="1" rot="10800000">
            <a:off x="5104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5542" name="Google Shape;5542;p62"/>
          <p:cNvCxnSpPr>
            <a:endCxn id="5531" idx="2"/>
          </p:cNvCxnSpPr>
          <p:nvPr/>
        </p:nvCxnSpPr>
        <p:spPr>
          <a:xfrm flipH="1" rot="10800000">
            <a:off x="5109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5543" name="Google Shape;5543;p62"/>
          <p:cNvSpPr txBox="1"/>
          <p:nvPr/>
        </p:nvSpPr>
        <p:spPr>
          <a:xfrm>
            <a:off x="1300025" y="4523350"/>
            <a:ext cx="289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2"/>
            </a:pPr>
            <a:r>
              <a:rPr lang="en"/>
              <a:t>No-</a:t>
            </a:r>
            <a:r>
              <a:rPr lang="en"/>
              <a:t>Retraining w/ expansion</a:t>
            </a:r>
            <a:endParaRPr/>
          </a:p>
        </p:txBody>
      </p:sp>
      <p:sp>
        <p:nvSpPr>
          <p:cNvPr id="5544" name="Google Shape;5544;p62"/>
          <p:cNvSpPr txBox="1"/>
          <p:nvPr/>
        </p:nvSpPr>
        <p:spPr>
          <a:xfrm>
            <a:off x="4805225" y="4523350"/>
            <a:ext cx="314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3"/>
            </a:pPr>
            <a:r>
              <a:rPr lang="en"/>
              <a:t>Partial </a:t>
            </a:r>
            <a:r>
              <a:rPr lang="en"/>
              <a:t>Retraining w/ expansion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48" name="Shape 5548"/>
        <p:cNvGrpSpPr/>
        <p:nvPr/>
      </p:nvGrpSpPr>
      <p:grpSpPr>
        <a:xfrm>
          <a:off x="0" y="0"/>
          <a:ext cx="0" cy="0"/>
          <a:chOff x="0" y="0"/>
          <a:chExt cx="0" cy="0"/>
        </a:xfrm>
      </p:grpSpPr>
      <p:sp>
        <p:nvSpPr>
          <p:cNvPr id="5549" name="Google Shape;5549;p63"/>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50" name="Google Shape;5550;p63"/>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51" name="Google Shape;5551;p63"/>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52" name="Google Shape;5552;p63"/>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53" name="Google Shape;5553;p63"/>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554" name="Google Shape;5554;p63"/>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555" name="Google Shape;5555;p63"/>
          <p:cNvCxnSpPr>
            <a:stCxn id="5551" idx="6"/>
            <a:endCxn id="5552" idx="2"/>
          </p:cNvCxnSpPr>
          <p:nvPr/>
        </p:nvCxnSpPr>
        <p:spPr>
          <a:xfrm flipH="1" rot="10800000">
            <a:off x="18283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5556" name="Google Shape;5556;p63"/>
          <p:cNvCxnSpPr>
            <a:stCxn id="5551" idx="6"/>
            <a:endCxn id="5554" idx="2"/>
          </p:cNvCxnSpPr>
          <p:nvPr/>
        </p:nvCxnSpPr>
        <p:spPr>
          <a:xfrm rot="10800000">
            <a:off x="16759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557" name="Google Shape;5557;p63"/>
          <p:cNvCxnSpPr>
            <a:stCxn id="5551" idx="6"/>
            <a:endCxn id="5553" idx="2"/>
          </p:cNvCxnSpPr>
          <p:nvPr/>
        </p:nvCxnSpPr>
        <p:spPr>
          <a:xfrm flipH="1" rot="10800000">
            <a:off x="1828325" y="2946050"/>
            <a:ext cx="1573800" cy="678900"/>
          </a:xfrm>
          <a:prstGeom prst="straightConnector1">
            <a:avLst/>
          </a:prstGeom>
          <a:noFill/>
          <a:ln cap="flat" cmpd="sng" w="9525">
            <a:solidFill>
              <a:srgbClr val="FF0000"/>
            </a:solidFill>
            <a:prstDash val="solid"/>
            <a:round/>
            <a:headEnd len="med" w="med" type="none"/>
            <a:tailEnd len="med" w="med" type="triangle"/>
          </a:ln>
        </p:spPr>
      </p:cxnSp>
      <p:cxnSp>
        <p:nvCxnSpPr>
          <p:cNvPr id="5558" name="Google Shape;5558;p63"/>
          <p:cNvCxnSpPr>
            <a:stCxn id="5549" idx="6"/>
            <a:endCxn id="5554" idx="2"/>
          </p:cNvCxnSpPr>
          <p:nvPr/>
        </p:nvCxnSpPr>
        <p:spPr>
          <a:xfrm rot="10800000">
            <a:off x="16759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559" name="Google Shape;5559;p63"/>
          <p:cNvCxnSpPr>
            <a:stCxn id="5549" idx="6"/>
            <a:endCxn id="5552" idx="2"/>
          </p:cNvCxnSpPr>
          <p:nvPr/>
        </p:nvCxnSpPr>
        <p:spPr>
          <a:xfrm rot="10800000">
            <a:off x="24247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560" name="Google Shape;5560;p63"/>
          <p:cNvCxnSpPr>
            <a:stCxn id="5549" idx="6"/>
            <a:endCxn id="5553" idx="2"/>
          </p:cNvCxnSpPr>
          <p:nvPr/>
        </p:nvCxnSpPr>
        <p:spPr>
          <a:xfrm flipH="1" rot="10800000">
            <a:off x="2577113" y="2946050"/>
            <a:ext cx="825000" cy="678900"/>
          </a:xfrm>
          <a:prstGeom prst="straightConnector1">
            <a:avLst/>
          </a:prstGeom>
          <a:noFill/>
          <a:ln cap="flat" cmpd="sng" w="9525">
            <a:solidFill>
              <a:srgbClr val="FF0000"/>
            </a:solidFill>
            <a:prstDash val="solid"/>
            <a:round/>
            <a:headEnd len="med" w="med" type="none"/>
            <a:tailEnd len="med" w="med" type="triangle"/>
          </a:ln>
        </p:spPr>
      </p:cxnSp>
      <p:cxnSp>
        <p:nvCxnSpPr>
          <p:cNvPr id="5561" name="Google Shape;5561;p63"/>
          <p:cNvCxnSpPr>
            <a:stCxn id="5550" idx="6"/>
            <a:endCxn id="5554" idx="2"/>
          </p:cNvCxnSpPr>
          <p:nvPr/>
        </p:nvCxnSpPr>
        <p:spPr>
          <a:xfrm rot="10800000">
            <a:off x="16759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5562" name="Google Shape;5562;p63"/>
          <p:cNvCxnSpPr>
            <a:stCxn id="5550" idx="6"/>
            <a:endCxn id="5552" idx="2"/>
          </p:cNvCxnSpPr>
          <p:nvPr/>
        </p:nvCxnSpPr>
        <p:spPr>
          <a:xfrm rot="10800000">
            <a:off x="24247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563" name="Google Shape;5563;p63"/>
          <p:cNvCxnSpPr>
            <a:stCxn id="5550" idx="6"/>
            <a:endCxn id="5553" idx="2"/>
          </p:cNvCxnSpPr>
          <p:nvPr/>
        </p:nvCxnSpPr>
        <p:spPr>
          <a:xfrm flipH="1" rot="10800000">
            <a:off x="3325900" y="2946050"/>
            <a:ext cx="76200" cy="678900"/>
          </a:xfrm>
          <a:prstGeom prst="straightConnector1">
            <a:avLst/>
          </a:prstGeom>
          <a:noFill/>
          <a:ln cap="flat" cmpd="sng" w="9525">
            <a:solidFill>
              <a:srgbClr val="FF0000"/>
            </a:solidFill>
            <a:prstDash val="solid"/>
            <a:round/>
            <a:headEnd len="med" w="med" type="none"/>
            <a:tailEnd len="med" w="med" type="triangle"/>
          </a:ln>
        </p:spPr>
      </p:cxnSp>
      <p:sp>
        <p:nvSpPr>
          <p:cNvPr id="5564" name="Google Shape;5564;p63"/>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65" name="Google Shape;5565;p63"/>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566" name="Google Shape;5566;p63"/>
          <p:cNvCxnSpPr>
            <a:stCxn id="5554" idx="6"/>
            <a:endCxn id="5564" idx="2"/>
          </p:cNvCxnSpPr>
          <p:nvPr/>
        </p:nvCxnSpPr>
        <p:spPr>
          <a:xfrm flipH="1" rot="10800000">
            <a:off x="16759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5567" name="Google Shape;5567;p63"/>
          <p:cNvCxnSpPr>
            <a:stCxn id="5554" idx="6"/>
            <a:endCxn id="5565" idx="2"/>
          </p:cNvCxnSpPr>
          <p:nvPr/>
        </p:nvCxnSpPr>
        <p:spPr>
          <a:xfrm flipH="1" rot="10800000">
            <a:off x="16759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5568" name="Google Shape;5568;p63"/>
          <p:cNvCxnSpPr>
            <a:stCxn id="5552" idx="6"/>
            <a:endCxn id="5564" idx="2"/>
          </p:cNvCxnSpPr>
          <p:nvPr/>
        </p:nvCxnSpPr>
        <p:spPr>
          <a:xfrm rot="10800000">
            <a:off x="22135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5569" name="Google Shape;5569;p63"/>
          <p:cNvCxnSpPr>
            <a:stCxn id="5552" idx="6"/>
            <a:endCxn id="5565" idx="2"/>
          </p:cNvCxnSpPr>
          <p:nvPr/>
        </p:nvCxnSpPr>
        <p:spPr>
          <a:xfrm flipH="1" rot="10800000">
            <a:off x="24247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5570" name="Google Shape;5570;p63"/>
          <p:cNvCxnSpPr>
            <a:stCxn id="5553" idx="6"/>
            <a:endCxn id="5565" idx="2"/>
          </p:cNvCxnSpPr>
          <p:nvPr/>
        </p:nvCxnSpPr>
        <p:spPr>
          <a:xfrm rot="10800000">
            <a:off x="3016913" y="1568350"/>
            <a:ext cx="385200" cy="645600"/>
          </a:xfrm>
          <a:prstGeom prst="straightConnector1">
            <a:avLst/>
          </a:prstGeom>
          <a:noFill/>
          <a:ln cap="flat" cmpd="sng" w="9525">
            <a:solidFill>
              <a:srgbClr val="FF0000"/>
            </a:solidFill>
            <a:prstDash val="solid"/>
            <a:round/>
            <a:headEnd len="med" w="med" type="none"/>
            <a:tailEnd len="med" w="med" type="triangle"/>
          </a:ln>
        </p:spPr>
      </p:cxnSp>
      <p:cxnSp>
        <p:nvCxnSpPr>
          <p:cNvPr id="5571" name="Google Shape;5571;p63"/>
          <p:cNvCxnSpPr>
            <a:stCxn id="5564" idx="6"/>
          </p:cNvCxnSpPr>
          <p:nvPr/>
        </p:nvCxnSpPr>
        <p:spPr>
          <a:xfrm flipH="1" rot="10800000">
            <a:off x="22136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572" name="Google Shape;5572;p63"/>
          <p:cNvCxnSpPr>
            <a:stCxn id="5565" idx="6"/>
          </p:cNvCxnSpPr>
          <p:nvPr/>
        </p:nvCxnSpPr>
        <p:spPr>
          <a:xfrm flipH="1" rot="10800000">
            <a:off x="30167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5573" name="Google Shape;5573;p63"/>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574" name="Google Shape;5574;p63"/>
          <p:cNvCxnSpPr>
            <a:stCxn id="5551" idx="6"/>
            <a:endCxn id="5573" idx="2"/>
          </p:cNvCxnSpPr>
          <p:nvPr/>
        </p:nvCxnSpPr>
        <p:spPr>
          <a:xfrm rot="10800000">
            <a:off x="9139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5575" name="Google Shape;5575;p63"/>
          <p:cNvCxnSpPr>
            <a:stCxn id="5549" idx="6"/>
            <a:endCxn id="5573" idx="2"/>
          </p:cNvCxnSpPr>
          <p:nvPr/>
        </p:nvCxnSpPr>
        <p:spPr>
          <a:xfrm rot="10800000">
            <a:off x="9139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5576" name="Google Shape;5576;p63"/>
          <p:cNvCxnSpPr>
            <a:stCxn id="5550" idx="6"/>
            <a:endCxn id="5573" idx="2"/>
          </p:cNvCxnSpPr>
          <p:nvPr/>
        </p:nvCxnSpPr>
        <p:spPr>
          <a:xfrm rot="10800000">
            <a:off x="9139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5577" name="Google Shape;5577;p63"/>
          <p:cNvCxnSpPr>
            <a:stCxn id="5573" idx="6"/>
            <a:endCxn id="5564" idx="2"/>
          </p:cNvCxnSpPr>
          <p:nvPr/>
        </p:nvCxnSpPr>
        <p:spPr>
          <a:xfrm flipH="1" rot="10800000">
            <a:off x="9139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5578" name="Google Shape;5578;p63"/>
          <p:cNvCxnSpPr>
            <a:stCxn id="5573" idx="6"/>
            <a:endCxn id="5565" idx="2"/>
          </p:cNvCxnSpPr>
          <p:nvPr/>
        </p:nvCxnSpPr>
        <p:spPr>
          <a:xfrm flipH="1" rot="10800000">
            <a:off x="9139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5579" name="Google Shape;5579;p63"/>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580" name="Google Shape;5580;p63"/>
          <p:cNvCxnSpPr>
            <a:stCxn id="5579" idx="6"/>
            <a:endCxn id="5565" idx="2"/>
          </p:cNvCxnSpPr>
          <p:nvPr/>
        </p:nvCxnSpPr>
        <p:spPr>
          <a:xfrm rot="10800000">
            <a:off x="3016913" y="1568350"/>
            <a:ext cx="1147200" cy="645600"/>
          </a:xfrm>
          <a:prstGeom prst="straightConnector1">
            <a:avLst/>
          </a:prstGeom>
          <a:noFill/>
          <a:ln cap="flat" cmpd="sng" w="9525">
            <a:solidFill>
              <a:srgbClr val="FF0000"/>
            </a:solidFill>
            <a:prstDash val="solid"/>
            <a:round/>
            <a:headEnd len="med" w="med" type="none"/>
            <a:tailEnd len="med" w="med" type="triangle"/>
          </a:ln>
        </p:spPr>
      </p:cxnSp>
      <p:cxnSp>
        <p:nvCxnSpPr>
          <p:cNvPr id="5581" name="Google Shape;5581;p63"/>
          <p:cNvCxnSpPr>
            <a:stCxn id="5549" idx="6"/>
            <a:endCxn id="5579" idx="2"/>
          </p:cNvCxnSpPr>
          <p:nvPr/>
        </p:nvCxnSpPr>
        <p:spPr>
          <a:xfrm flipH="1" rot="10800000">
            <a:off x="25771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582" name="Google Shape;5582;p63"/>
          <p:cNvCxnSpPr>
            <a:stCxn id="5549" idx="6"/>
            <a:endCxn id="5579" idx="2"/>
          </p:cNvCxnSpPr>
          <p:nvPr/>
        </p:nvCxnSpPr>
        <p:spPr>
          <a:xfrm flipH="1" rot="10800000">
            <a:off x="25771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583" name="Google Shape;5583;p63"/>
          <p:cNvCxnSpPr>
            <a:stCxn id="5551" idx="6"/>
            <a:endCxn id="5579" idx="2"/>
          </p:cNvCxnSpPr>
          <p:nvPr/>
        </p:nvCxnSpPr>
        <p:spPr>
          <a:xfrm flipH="1" rot="10800000">
            <a:off x="1828325" y="2946050"/>
            <a:ext cx="2335800" cy="678900"/>
          </a:xfrm>
          <a:prstGeom prst="straightConnector1">
            <a:avLst/>
          </a:prstGeom>
          <a:noFill/>
          <a:ln cap="flat" cmpd="sng" w="9525">
            <a:solidFill>
              <a:srgbClr val="FF0000"/>
            </a:solidFill>
            <a:prstDash val="solid"/>
            <a:round/>
            <a:headEnd len="med" w="med" type="none"/>
            <a:tailEnd len="med" w="med" type="triangle"/>
          </a:ln>
        </p:spPr>
      </p:cxnSp>
      <p:sp>
        <p:nvSpPr>
          <p:cNvPr id="5584" name="Google Shape;5584;p63"/>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585" name="Google Shape;5585;p63"/>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586" name="Google Shape;5586;p63"/>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87" name="Google Shape;5587;p63"/>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88" name="Google Shape;5588;p63"/>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589" name="Google Shape;5589;p63"/>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590" name="Google Shape;5590;p63"/>
          <p:cNvCxnSpPr>
            <a:stCxn id="5586" idx="6"/>
            <a:endCxn id="5587" idx="2"/>
          </p:cNvCxnSpPr>
          <p:nvPr/>
        </p:nvCxnSpPr>
        <p:spPr>
          <a:xfrm flipH="1" rot="10800000">
            <a:off x="5562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5591" name="Google Shape;5591;p63"/>
          <p:cNvCxnSpPr>
            <a:stCxn id="5586" idx="6"/>
            <a:endCxn id="5589" idx="2"/>
          </p:cNvCxnSpPr>
          <p:nvPr/>
        </p:nvCxnSpPr>
        <p:spPr>
          <a:xfrm flipH="1" rot="10800000">
            <a:off x="5562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592" name="Google Shape;5592;p63"/>
          <p:cNvCxnSpPr>
            <a:stCxn id="5586" idx="6"/>
            <a:endCxn id="5588" idx="2"/>
          </p:cNvCxnSpPr>
          <p:nvPr/>
        </p:nvCxnSpPr>
        <p:spPr>
          <a:xfrm flipH="1" rot="10800000">
            <a:off x="5562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593" name="Google Shape;5593;p63"/>
          <p:cNvCxnSpPr>
            <a:stCxn id="5584" idx="6"/>
            <a:endCxn id="5589" idx="2"/>
          </p:cNvCxnSpPr>
          <p:nvPr/>
        </p:nvCxnSpPr>
        <p:spPr>
          <a:xfrm rot="10800000">
            <a:off x="5866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594" name="Google Shape;5594;p63"/>
          <p:cNvCxnSpPr>
            <a:stCxn id="5584" idx="6"/>
            <a:endCxn id="5587" idx="2"/>
          </p:cNvCxnSpPr>
          <p:nvPr/>
        </p:nvCxnSpPr>
        <p:spPr>
          <a:xfrm flipH="1" rot="10800000">
            <a:off x="6310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595" name="Google Shape;5595;p63"/>
          <p:cNvCxnSpPr>
            <a:stCxn id="5584" idx="6"/>
            <a:endCxn id="5588" idx="2"/>
          </p:cNvCxnSpPr>
          <p:nvPr/>
        </p:nvCxnSpPr>
        <p:spPr>
          <a:xfrm flipH="1" rot="10800000">
            <a:off x="6310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596" name="Google Shape;5596;p63"/>
          <p:cNvCxnSpPr>
            <a:stCxn id="5585" idx="6"/>
            <a:endCxn id="5589" idx="2"/>
          </p:cNvCxnSpPr>
          <p:nvPr/>
        </p:nvCxnSpPr>
        <p:spPr>
          <a:xfrm rot="10800000">
            <a:off x="5866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5597" name="Google Shape;5597;p63"/>
          <p:cNvCxnSpPr>
            <a:stCxn id="5585" idx="6"/>
            <a:endCxn id="5587" idx="2"/>
          </p:cNvCxnSpPr>
          <p:nvPr/>
        </p:nvCxnSpPr>
        <p:spPr>
          <a:xfrm rot="10800000">
            <a:off x="6615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598" name="Google Shape;5598;p63"/>
          <p:cNvCxnSpPr>
            <a:stCxn id="5585" idx="6"/>
            <a:endCxn id="5588" idx="2"/>
          </p:cNvCxnSpPr>
          <p:nvPr/>
        </p:nvCxnSpPr>
        <p:spPr>
          <a:xfrm flipH="1" rot="10800000">
            <a:off x="7059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5599" name="Google Shape;5599;p63"/>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00" name="Google Shape;5600;p63"/>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601" name="Google Shape;5601;p63"/>
          <p:cNvCxnSpPr>
            <a:stCxn id="5589" idx="6"/>
            <a:endCxn id="5599" idx="2"/>
          </p:cNvCxnSpPr>
          <p:nvPr/>
        </p:nvCxnSpPr>
        <p:spPr>
          <a:xfrm flipH="1" rot="10800000">
            <a:off x="5866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602" name="Google Shape;5602;p63"/>
          <p:cNvCxnSpPr>
            <a:stCxn id="5587" idx="6"/>
            <a:endCxn id="5599" idx="2"/>
          </p:cNvCxnSpPr>
          <p:nvPr/>
        </p:nvCxnSpPr>
        <p:spPr>
          <a:xfrm rot="10800000">
            <a:off x="5871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5603" name="Google Shape;5603;p63"/>
          <p:cNvCxnSpPr>
            <a:stCxn id="5588" idx="6"/>
            <a:endCxn id="5600" idx="2"/>
          </p:cNvCxnSpPr>
          <p:nvPr/>
        </p:nvCxnSpPr>
        <p:spPr>
          <a:xfrm rot="10800000">
            <a:off x="6674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5604" name="Google Shape;5604;p63"/>
          <p:cNvCxnSpPr>
            <a:stCxn id="5599" idx="6"/>
          </p:cNvCxnSpPr>
          <p:nvPr/>
        </p:nvCxnSpPr>
        <p:spPr>
          <a:xfrm flipH="1" rot="10800000">
            <a:off x="5871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605" name="Google Shape;5605;p63"/>
          <p:cNvCxnSpPr>
            <a:stCxn id="5600" idx="6"/>
          </p:cNvCxnSpPr>
          <p:nvPr/>
        </p:nvCxnSpPr>
        <p:spPr>
          <a:xfrm flipH="1" rot="10800000">
            <a:off x="6674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5606" name="Google Shape;5606;p63"/>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607" name="Google Shape;5607;p63"/>
          <p:cNvCxnSpPr>
            <a:stCxn id="5586" idx="6"/>
            <a:endCxn id="5606" idx="2"/>
          </p:cNvCxnSpPr>
          <p:nvPr/>
        </p:nvCxnSpPr>
        <p:spPr>
          <a:xfrm rot="10800000">
            <a:off x="5104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5608" name="Google Shape;5608;p63"/>
          <p:cNvCxnSpPr>
            <a:stCxn id="5584" idx="6"/>
            <a:endCxn id="5606" idx="2"/>
          </p:cNvCxnSpPr>
          <p:nvPr/>
        </p:nvCxnSpPr>
        <p:spPr>
          <a:xfrm rot="10800000">
            <a:off x="5104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5609" name="Google Shape;5609;p63"/>
          <p:cNvCxnSpPr>
            <a:stCxn id="5585" idx="6"/>
            <a:endCxn id="5606" idx="2"/>
          </p:cNvCxnSpPr>
          <p:nvPr/>
        </p:nvCxnSpPr>
        <p:spPr>
          <a:xfrm rot="10800000">
            <a:off x="5104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610" name="Google Shape;5610;p63"/>
          <p:cNvCxnSpPr>
            <a:stCxn id="5606" idx="6"/>
            <a:endCxn id="5599" idx="2"/>
          </p:cNvCxnSpPr>
          <p:nvPr/>
        </p:nvCxnSpPr>
        <p:spPr>
          <a:xfrm flipH="1" rot="10800000">
            <a:off x="5104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5611" name="Google Shape;5611;p63"/>
          <p:cNvCxnSpPr>
            <a:endCxn id="5600" idx="2"/>
          </p:cNvCxnSpPr>
          <p:nvPr/>
        </p:nvCxnSpPr>
        <p:spPr>
          <a:xfrm flipH="1" rot="10800000">
            <a:off x="5109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5612" name="Google Shape;5612;p63"/>
          <p:cNvSpPr txBox="1"/>
          <p:nvPr/>
        </p:nvSpPr>
        <p:spPr>
          <a:xfrm>
            <a:off x="1300025" y="4523350"/>
            <a:ext cx="289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2"/>
            </a:pPr>
            <a:r>
              <a:rPr lang="en"/>
              <a:t>No-Retraining w/ expansion</a:t>
            </a:r>
            <a:endParaRPr/>
          </a:p>
        </p:txBody>
      </p:sp>
      <p:sp>
        <p:nvSpPr>
          <p:cNvPr id="5613" name="Google Shape;5613;p63"/>
          <p:cNvSpPr txBox="1"/>
          <p:nvPr/>
        </p:nvSpPr>
        <p:spPr>
          <a:xfrm>
            <a:off x="4805225" y="4523350"/>
            <a:ext cx="314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3"/>
            </a:pPr>
            <a:r>
              <a:rPr lang="en"/>
              <a:t>Partial Retraining w/ expansion</a:t>
            </a:r>
            <a:endParaRPr/>
          </a:p>
        </p:txBody>
      </p:sp>
      <p:sp>
        <p:nvSpPr>
          <p:cNvPr id="5614" name="Google Shape;5614;p63"/>
          <p:cNvSpPr/>
          <p:nvPr/>
        </p:nvSpPr>
        <p:spPr>
          <a:xfrm>
            <a:off x="514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3"/>
          <p:cNvSpPr/>
          <p:nvPr/>
        </p:nvSpPr>
        <p:spPr>
          <a:xfrm>
            <a:off x="2953150" y="2123050"/>
            <a:ext cx="1650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3"/>
          <p:cNvSpPr/>
          <p:nvPr/>
        </p:nvSpPr>
        <p:spPr>
          <a:xfrm>
            <a:off x="4705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3"/>
          <p:cNvSpPr/>
          <p:nvPr/>
        </p:nvSpPr>
        <p:spPr>
          <a:xfrm>
            <a:off x="7112350" y="2123050"/>
            <a:ext cx="825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3"/>
          <p:cNvSpPr/>
          <p:nvPr/>
        </p:nvSpPr>
        <p:spPr>
          <a:xfrm>
            <a:off x="14291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3"/>
          <p:cNvSpPr/>
          <p:nvPr/>
        </p:nvSpPr>
        <p:spPr>
          <a:xfrm>
            <a:off x="5162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3"/>
          <p:cNvSpPr txBox="1"/>
          <p:nvPr/>
        </p:nvSpPr>
        <p:spPr>
          <a:xfrm>
            <a:off x="1816650" y="153200"/>
            <a:ext cx="4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
        <p:nvSpPr>
          <p:cNvPr id="5621" name="Google Shape;5621;p63"/>
          <p:cNvSpPr txBox="1"/>
          <p:nvPr/>
        </p:nvSpPr>
        <p:spPr>
          <a:xfrm>
            <a:off x="3035850" y="153200"/>
            <a:ext cx="2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p:txBody>
      </p:sp>
      <p:sp>
        <p:nvSpPr>
          <p:cNvPr id="5622" name="Google Shape;5622;p63"/>
          <p:cNvSpPr txBox="1"/>
          <p:nvPr/>
        </p:nvSpPr>
        <p:spPr>
          <a:xfrm>
            <a:off x="6693450" y="153200"/>
            <a:ext cx="2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p:txBody>
      </p:sp>
      <p:sp>
        <p:nvSpPr>
          <p:cNvPr id="5623" name="Google Shape;5623;p63"/>
          <p:cNvSpPr txBox="1"/>
          <p:nvPr/>
        </p:nvSpPr>
        <p:spPr>
          <a:xfrm>
            <a:off x="5474250" y="153200"/>
            <a:ext cx="4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27" name="Shape 5627"/>
        <p:cNvGrpSpPr/>
        <p:nvPr/>
      </p:nvGrpSpPr>
      <p:grpSpPr>
        <a:xfrm>
          <a:off x="0" y="0"/>
          <a:ext cx="0" cy="0"/>
          <a:chOff x="0" y="0"/>
          <a:chExt cx="0" cy="0"/>
        </a:xfrm>
      </p:grpSpPr>
      <p:grpSp>
        <p:nvGrpSpPr>
          <p:cNvPr id="5628" name="Google Shape;5628;p64"/>
          <p:cNvGrpSpPr/>
          <p:nvPr/>
        </p:nvGrpSpPr>
        <p:grpSpPr>
          <a:xfrm>
            <a:off x="2862515" y="754062"/>
            <a:ext cx="3356168" cy="3823282"/>
            <a:chOff x="819550" y="72900"/>
            <a:chExt cx="4088400" cy="4850650"/>
          </a:xfrm>
        </p:grpSpPr>
        <p:sp>
          <p:nvSpPr>
            <p:cNvPr id="5629" name="Google Shape;5629;p64"/>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30" name="Google Shape;5630;p64"/>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31" name="Google Shape;5631;p64"/>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32" name="Google Shape;5632;p64"/>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33" name="Google Shape;5633;p64"/>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634" name="Google Shape;5634;p64"/>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635" name="Google Shape;5635;p64"/>
            <p:cNvCxnSpPr>
              <a:stCxn id="5631" idx="6"/>
              <a:endCxn id="5632" idx="2"/>
            </p:cNvCxnSpPr>
            <p:nvPr/>
          </p:nvCxnSpPr>
          <p:spPr>
            <a:xfrm flipH="1" rot="10800000">
              <a:off x="21331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5636" name="Google Shape;5636;p64"/>
            <p:cNvCxnSpPr>
              <a:stCxn id="5631" idx="6"/>
              <a:endCxn id="5634" idx="2"/>
            </p:cNvCxnSpPr>
            <p:nvPr/>
          </p:nvCxnSpPr>
          <p:spPr>
            <a:xfrm rot="10800000">
              <a:off x="19807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637" name="Google Shape;5637;p64"/>
            <p:cNvCxnSpPr>
              <a:stCxn id="5631" idx="6"/>
              <a:endCxn id="5633" idx="2"/>
            </p:cNvCxnSpPr>
            <p:nvPr/>
          </p:nvCxnSpPr>
          <p:spPr>
            <a:xfrm flipH="1" rot="10800000">
              <a:off x="2133125" y="2946050"/>
              <a:ext cx="1573800" cy="678900"/>
            </a:xfrm>
            <a:prstGeom prst="straightConnector1">
              <a:avLst/>
            </a:prstGeom>
            <a:noFill/>
            <a:ln cap="flat" cmpd="sng" w="9525">
              <a:solidFill>
                <a:srgbClr val="FF0000"/>
              </a:solidFill>
              <a:prstDash val="solid"/>
              <a:round/>
              <a:headEnd len="med" w="med" type="none"/>
              <a:tailEnd len="med" w="med" type="triangle"/>
            </a:ln>
          </p:spPr>
        </p:cxnSp>
        <p:cxnSp>
          <p:nvCxnSpPr>
            <p:cNvPr id="5638" name="Google Shape;5638;p64"/>
            <p:cNvCxnSpPr>
              <a:stCxn id="5629" idx="6"/>
              <a:endCxn id="5634" idx="2"/>
            </p:cNvCxnSpPr>
            <p:nvPr/>
          </p:nvCxnSpPr>
          <p:spPr>
            <a:xfrm rot="10800000">
              <a:off x="19807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639" name="Google Shape;5639;p64"/>
            <p:cNvCxnSpPr>
              <a:stCxn id="5629" idx="6"/>
              <a:endCxn id="5632" idx="2"/>
            </p:cNvCxnSpPr>
            <p:nvPr/>
          </p:nvCxnSpPr>
          <p:spPr>
            <a:xfrm rot="10800000">
              <a:off x="27295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640" name="Google Shape;5640;p64"/>
            <p:cNvCxnSpPr>
              <a:stCxn id="5629" idx="6"/>
              <a:endCxn id="5633" idx="2"/>
            </p:cNvCxnSpPr>
            <p:nvPr/>
          </p:nvCxnSpPr>
          <p:spPr>
            <a:xfrm flipH="1" rot="10800000">
              <a:off x="2881913" y="2946050"/>
              <a:ext cx="825000" cy="678900"/>
            </a:xfrm>
            <a:prstGeom prst="straightConnector1">
              <a:avLst/>
            </a:prstGeom>
            <a:noFill/>
            <a:ln cap="flat" cmpd="sng" w="9525">
              <a:solidFill>
                <a:srgbClr val="FF0000"/>
              </a:solidFill>
              <a:prstDash val="solid"/>
              <a:round/>
              <a:headEnd len="med" w="med" type="none"/>
              <a:tailEnd len="med" w="med" type="triangle"/>
            </a:ln>
          </p:spPr>
        </p:cxnSp>
        <p:cxnSp>
          <p:nvCxnSpPr>
            <p:cNvPr id="5641" name="Google Shape;5641;p64"/>
            <p:cNvCxnSpPr>
              <a:stCxn id="5630" idx="6"/>
              <a:endCxn id="5634" idx="2"/>
            </p:cNvCxnSpPr>
            <p:nvPr/>
          </p:nvCxnSpPr>
          <p:spPr>
            <a:xfrm rot="10800000">
              <a:off x="19807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5642" name="Google Shape;5642;p64"/>
            <p:cNvCxnSpPr>
              <a:stCxn id="5630" idx="6"/>
              <a:endCxn id="5632" idx="2"/>
            </p:cNvCxnSpPr>
            <p:nvPr/>
          </p:nvCxnSpPr>
          <p:spPr>
            <a:xfrm rot="10800000">
              <a:off x="27295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643" name="Google Shape;5643;p64"/>
            <p:cNvCxnSpPr>
              <a:stCxn id="5630" idx="6"/>
              <a:endCxn id="5633" idx="2"/>
            </p:cNvCxnSpPr>
            <p:nvPr/>
          </p:nvCxnSpPr>
          <p:spPr>
            <a:xfrm flipH="1" rot="10800000">
              <a:off x="3630700" y="2946050"/>
              <a:ext cx="76200" cy="678900"/>
            </a:xfrm>
            <a:prstGeom prst="straightConnector1">
              <a:avLst/>
            </a:prstGeom>
            <a:noFill/>
            <a:ln cap="flat" cmpd="sng" w="9525">
              <a:solidFill>
                <a:srgbClr val="FF0000"/>
              </a:solidFill>
              <a:prstDash val="solid"/>
              <a:round/>
              <a:headEnd len="med" w="med" type="none"/>
              <a:tailEnd len="med" w="med" type="triangle"/>
            </a:ln>
          </p:spPr>
        </p:cxnSp>
        <p:sp>
          <p:nvSpPr>
            <p:cNvPr id="5644" name="Google Shape;5644;p64"/>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45" name="Google Shape;5645;p64"/>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646" name="Google Shape;5646;p64"/>
            <p:cNvCxnSpPr>
              <a:stCxn id="5634" idx="6"/>
              <a:endCxn id="5644" idx="2"/>
            </p:cNvCxnSpPr>
            <p:nvPr/>
          </p:nvCxnSpPr>
          <p:spPr>
            <a:xfrm flipH="1" rot="10800000">
              <a:off x="19807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5647" name="Google Shape;5647;p64"/>
            <p:cNvCxnSpPr>
              <a:stCxn id="5634" idx="6"/>
              <a:endCxn id="5645" idx="2"/>
            </p:cNvCxnSpPr>
            <p:nvPr/>
          </p:nvCxnSpPr>
          <p:spPr>
            <a:xfrm flipH="1" rot="10800000">
              <a:off x="19807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5648" name="Google Shape;5648;p64"/>
            <p:cNvCxnSpPr>
              <a:stCxn id="5632" idx="6"/>
              <a:endCxn id="5644" idx="2"/>
            </p:cNvCxnSpPr>
            <p:nvPr/>
          </p:nvCxnSpPr>
          <p:spPr>
            <a:xfrm rot="10800000">
              <a:off x="25183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5649" name="Google Shape;5649;p64"/>
            <p:cNvCxnSpPr>
              <a:stCxn id="5632" idx="6"/>
              <a:endCxn id="5645" idx="2"/>
            </p:cNvCxnSpPr>
            <p:nvPr/>
          </p:nvCxnSpPr>
          <p:spPr>
            <a:xfrm flipH="1" rot="10800000">
              <a:off x="27295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5650" name="Google Shape;5650;p64"/>
            <p:cNvCxnSpPr>
              <a:stCxn id="5633" idx="6"/>
              <a:endCxn id="5645" idx="2"/>
            </p:cNvCxnSpPr>
            <p:nvPr/>
          </p:nvCxnSpPr>
          <p:spPr>
            <a:xfrm rot="10800000">
              <a:off x="3321713" y="1568350"/>
              <a:ext cx="385200" cy="645600"/>
            </a:xfrm>
            <a:prstGeom prst="straightConnector1">
              <a:avLst/>
            </a:prstGeom>
            <a:noFill/>
            <a:ln cap="flat" cmpd="sng" w="9525">
              <a:solidFill>
                <a:srgbClr val="FF0000"/>
              </a:solidFill>
              <a:prstDash val="solid"/>
              <a:round/>
              <a:headEnd len="med" w="med" type="none"/>
              <a:tailEnd len="med" w="med" type="triangle"/>
            </a:ln>
          </p:spPr>
        </p:cxnSp>
        <p:cxnSp>
          <p:nvCxnSpPr>
            <p:cNvPr id="5651" name="Google Shape;5651;p64"/>
            <p:cNvCxnSpPr>
              <a:stCxn id="5644" idx="6"/>
            </p:cNvCxnSpPr>
            <p:nvPr/>
          </p:nvCxnSpPr>
          <p:spPr>
            <a:xfrm flipH="1" rot="10800000">
              <a:off x="25184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652" name="Google Shape;5652;p64"/>
            <p:cNvCxnSpPr>
              <a:stCxn id="5645" idx="6"/>
            </p:cNvCxnSpPr>
            <p:nvPr/>
          </p:nvCxnSpPr>
          <p:spPr>
            <a:xfrm flipH="1" rot="10800000">
              <a:off x="33215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5653" name="Google Shape;5653;p64"/>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654" name="Google Shape;5654;p64"/>
            <p:cNvCxnSpPr>
              <a:stCxn id="5631" idx="6"/>
              <a:endCxn id="5653" idx="2"/>
            </p:cNvCxnSpPr>
            <p:nvPr/>
          </p:nvCxnSpPr>
          <p:spPr>
            <a:xfrm rot="10800000">
              <a:off x="12187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5655" name="Google Shape;5655;p64"/>
            <p:cNvCxnSpPr>
              <a:stCxn id="5629" idx="6"/>
              <a:endCxn id="5653" idx="2"/>
            </p:cNvCxnSpPr>
            <p:nvPr/>
          </p:nvCxnSpPr>
          <p:spPr>
            <a:xfrm rot="10800000">
              <a:off x="12187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5656" name="Google Shape;5656;p64"/>
            <p:cNvCxnSpPr>
              <a:stCxn id="5630" idx="6"/>
              <a:endCxn id="5653" idx="2"/>
            </p:cNvCxnSpPr>
            <p:nvPr/>
          </p:nvCxnSpPr>
          <p:spPr>
            <a:xfrm rot="10800000">
              <a:off x="12187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5657" name="Google Shape;5657;p64"/>
            <p:cNvCxnSpPr>
              <a:stCxn id="5653" idx="6"/>
              <a:endCxn id="5644" idx="2"/>
            </p:cNvCxnSpPr>
            <p:nvPr/>
          </p:nvCxnSpPr>
          <p:spPr>
            <a:xfrm flipH="1" rot="10800000">
              <a:off x="12187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5658" name="Google Shape;5658;p64"/>
            <p:cNvCxnSpPr>
              <a:stCxn id="5653" idx="6"/>
              <a:endCxn id="5645" idx="2"/>
            </p:cNvCxnSpPr>
            <p:nvPr/>
          </p:nvCxnSpPr>
          <p:spPr>
            <a:xfrm flipH="1" rot="10800000">
              <a:off x="12187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5659" name="Google Shape;5659;p64"/>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660" name="Google Shape;5660;p64"/>
            <p:cNvCxnSpPr>
              <a:stCxn id="5659" idx="6"/>
              <a:endCxn id="5645" idx="2"/>
            </p:cNvCxnSpPr>
            <p:nvPr/>
          </p:nvCxnSpPr>
          <p:spPr>
            <a:xfrm rot="10800000">
              <a:off x="3321713" y="1568350"/>
              <a:ext cx="1147200" cy="645600"/>
            </a:xfrm>
            <a:prstGeom prst="straightConnector1">
              <a:avLst/>
            </a:prstGeom>
            <a:noFill/>
            <a:ln cap="flat" cmpd="sng" w="9525">
              <a:solidFill>
                <a:srgbClr val="FF0000"/>
              </a:solidFill>
              <a:prstDash val="solid"/>
              <a:round/>
              <a:headEnd len="med" w="med" type="none"/>
              <a:tailEnd len="med" w="med" type="triangle"/>
            </a:ln>
          </p:spPr>
        </p:cxnSp>
        <p:cxnSp>
          <p:nvCxnSpPr>
            <p:cNvPr id="5661" name="Google Shape;5661;p64"/>
            <p:cNvCxnSpPr>
              <a:stCxn id="5629" idx="6"/>
              <a:endCxn id="5659" idx="2"/>
            </p:cNvCxnSpPr>
            <p:nvPr/>
          </p:nvCxnSpPr>
          <p:spPr>
            <a:xfrm flipH="1" rot="10800000">
              <a:off x="28819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662" name="Google Shape;5662;p64"/>
            <p:cNvCxnSpPr>
              <a:stCxn id="5629" idx="6"/>
              <a:endCxn id="5659" idx="2"/>
            </p:cNvCxnSpPr>
            <p:nvPr/>
          </p:nvCxnSpPr>
          <p:spPr>
            <a:xfrm flipH="1" rot="10800000">
              <a:off x="28819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663" name="Google Shape;5663;p64"/>
            <p:cNvCxnSpPr>
              <a:stCxn id="5631" idx="6"/>
              <a:endCxn id="5659" idx="2"/>
            </p:cNvCxnSpPr>
            <p:nvPr/>
          </p:nvCxnSpPr>
          <p:spPr>
            <a:xfrm flipH="1" rot="10800000">
              <a:off x="2133125" y="2946050"/>
              <a:ext cx="2335800" cy="678900"/>
            </a:xfrm>
            <a:prstGeom prst="straightConnector1">
              <a:avLst/>
            </a:prstGeom>
            <a:noFill/>
            <a:ln cap="flat" cmpd="sng" w="9525">
              <a:solidFill>
                <a:srgbClr val="FF0000"/>
              </a:solidFill>
              <a:prstDash val="solid"/>
              <a:round/>
              <a:headEnd len="med" w="med" type="none"/>
              <a:tailEnd len="med" w="med" type="triangle"/>
            </a:ln>
          </p:spPr>
        </p:cxnSp>
        <p:sp>
          <p:nvSpPr>
            <p:cNvPr id="5664" name="Google Shape;5664;p64"/>
            <p:cNvSpPr txBox="1"/>
            <p:nvPr/>
          </p:nvSpPr>
          <p:spPr>
            <a:xfrm>
              <a:off x="1604825" y="4523350"/>
              <a:ext cx="2895000" cy="400200"/>
            </a:xfrm>
            <a:prstGeom prst="rect">
              <a:avLst/>
            </a:prstGeom>
            <a:noFill/>
            <a:ln>
              <a:noFill/>
            </a:ln>
          </p:spPr>
          <p:txBody>
            <a:bodyPr anchorCtr="0" anchor="t" bIns="91425" lIns="91425" spcFirstLastPara="1" rIns="91425" wrap="square" tIns="91425">
              <a:noAutofit/>
            </a:bodyPr>
            <a:lstStyle/>
            <a:p>
              <a:pPr indent="-317500" lvl="0" marL="457200" rtl="0" algn="ctr">
                <a:spcBef>
                  <a:spcPts val="0"/>
                </a:spcBef>
                <a:spcAft>
                  <a:spcPts val="0"/>
                </a:spcAft>
                <a:buSzPts val="1400"/>
                <a:buAutoNum type="alphaLcParenBoth" startAt="2"/>
              </a:pPr>
              <a:r>
                <a:rPr lang="en"/>
                <a:t>No-Retraining expansion</a:t>
              </a:r>
              <a:endParaRPr/>
            </a:p>
          </p:txBody>
        </p:sp>
        <p:sp>
          <p:nvSpPr>
            <p:cNvPr id="5665" name="Google Shape;5665;p64"/>
            <p:cNvSpPr/>
            <p:nvPr/>
          </p:nvSpPr>
          <p:spPr>
            <a:xfrm>
              <a:off x="8195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4"/>
            <p:cNvSpPr/>
            <p:nvPr/>
          </p:nvSpPr>
          <p:spPr>
            <a:xfrm>
              <a:off x="3257950" y="2123050"/>
              <a:ext cx="1650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4"/>
            <p:cNvSpPr/>
            <p:nvPr/>
          </p:nvSpPr>
          <p:spPr>
            <a:xfrm>
              <a:off x="1733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4"/>
            <p:cNvSpPr txBox="1"/>
            <p:nvPr/>
          </p:nvSpPr>
          <p:spPr>
            <a:xfrm>
              <a:off x="2065250" y="153193"/>
              <a:ext cx="5964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5669" name="Google Shape;5669;p64"/>
            <p:cNvSpPr txBox="1"/>
            <p:nvPr/>
          </p:nvSpPr>
          <p:spPr>
            <a:xfrm>
              <a:off x="3340650" y="153200"/>
              <a:ext cx="211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grpSp>
      <p:grpSp>
        <p:nvGrpSpPr>
          <p:cNvPr id="5670" name="Google Shape;5670;p64"/>
          <p:cNvGrpSpPr/>
          <p:nvPr/>
        </p:nvGrpSpPr>
        <p:grpSpPr>
          <a:xfrm>
            <a:off x="6366965" y="754062"/>
            <a:ext cx="2659860" cy="3823282"/>
            <a:chOff x="5848750" y="72900"/>
            <a:chExt cx="3240175" cy="4850650"/>
          </a:xfrm>
        </p:grpSpPr>
        <p:sp>
          <p:nvSpPr>
            <p:cNvPr id="5671" name="Google Shape;5671;p64"/>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672" name="Google Shape;5672;p64"/>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673" name="Google Shape;5673;p64"/>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74" name="Google Shape;5674;p64"/>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75" name="Google Shape;5675;p64"/>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676" name="Google Shape;5676;p64"/>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677" name="Google Shape;5677;p64"/>
            <p:cNvCxnSpPr>
              <a:stCxn id="5673" idx="6"/>
              <a:endCxn id="5674" idx="2"/>
            </p:cNvCxnSpPr>
            <p:nvPr/>
          </p:nvCxnSpPr>
          <p:spPr>
            <a:xfrm flipH="1" rot="10800000">
              <a:off x="6705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5678" name="Google Shape;5678;p64"/>
            <p:cNvCxnSpPr>
              <a:stCxn id="5673" idx="6"/>
              <a:endCxn id="5676" idx="2"/>
            </p:cNvCxnSpPr>
            <p:nvPr/>
          </p:nvCxnSpPr>
          <p:spPr>
            <a:xfrm flipH="1" rot="10800000">
              <a:off x="6705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679" name="Google Shape;5679;p64"/>
            <p:cNvCxnSpPr>
              <a:stCxn id="5673" idx="6"/>
              <a:endCxn id="5675" idx="2"/>
            </p:cNvCxnSpPr>
            <p:nvPr/>
          </p:nvCxnSpPr>
          <p:spPr>
            <a:xfrm flipH="1" rot="10800000">
              <a:off x="6705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680" name="Google Shape;5680;p64"/>
            <p:cNvCxnSpPr>
              <a:stCxn id="5671" idx="6"/>
              <a:endCxn id="5676" idx="2"/>
            </p:cNvCxnSpPr>
            <p:nvPr/>
          </p:nvCxnSpPr>
          <p:spPr>
            <a:xfrm rot="10800000">
              <a:off x="7009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681" name="Google Shape;5681;p64"/>
            <p:cNvCxnSpPr>
              <a:stCxn id="5671" idx="6"/>
              <a:endCxn id="5674" idx="2"/>
            </p:cNvCxnSpPr>
            <p:nvPr/>
          </p:nvCxnSpPr>
          <p:spPr>
            <a:xfrm flipH="1" rot="10800000">
              <a:off x="7453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682" name="Google Shape;5682;p64"/>
            <p:cNvCxnSpPr>
              <a:stCxn id="5671" idx="6"/>
              <a:endCxn id="5675" idx="2"/>
            </p:cNvCxnSpPr>
            <p:nvPr/>
          </p:nvCxnSpPr>
          <p:spPr>
            <a:xfrm flipH="1" rot="10800000">
              <a:off x="745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683" name="Google Shape;5683;p64"/>
            <p:cNvCxnSpPr>
              <a:stCxn id="5672" idx="6"/>
              <a:endCxn id="5676" idx="2"/>
            </p:cNvCxnSpPr>
            <p:nvPr/>
          </p:nvCxnSpPr>
          <p:spPr>
            <a:xfrm rot="10800000">
              <a:off x="7009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5684" name="Google Shape;5684;p64"/>
            <p:cNvCxnSpPr>
              <a:stCxn id="5672" idx="6"/>
              <a:endCxn id="5674" idx="2"/>
            </p:cNvCxnSpPr>
            <p:nvPr/>
          </p:nvCxnSpPr>
          <p:spPr>
            <a:xfrm rot="10800000">
              <a:off x="7758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685" name="Google Shape;5685;p64"/>
            <p:cNvCxnSpPr>
              <a:stCxn id="5672" idx="6"/>
              <a:endCxn id="5675" idx="2"/>
            </p:cNvCxnSpPr>
            <p:nvPr/>
          </p:nvCxnSpPr>
          <p:spPr>
            <a:xfrm flipH="1" rot="10800000">
              <a:off x="8202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5686" name="Google Shape;5686;p64"/>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87" name="Google Shape;5687;p64"/>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688" name="Google Shape;5688;p64"/>
            <p:cNvCxnSpPr>
              <a:stCxn id="5676" idx="6"/>
              <a:endCxn id="5686" idx="2"/>
            </p:cNvCxnSpPr>
            <p:nvPr/>
          </p:nvCxnSpPr>
          <p:spPr>
            <a:xfrm flipH="1" rot="10800000">
              <a:off x="7009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689" name="Google Shape;5689;p64"/>
            <p:cNvCxnSpPr>
              <a:stCxn id="5674" idx="6"/>
              <a:endCxn id="5686" idx="2"/>
            </p:cNvCxnSpPr>
            <p:nvPr/>
          </p:nvCxnSpPr>
          <p:spPr>
            <a:xfrm rot="10800000">
              <a:off x="7014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5690" name="Google Shape;5690;p64"/>
            <p:cNvCxnSpPr>
              <a:stCxn id="5675" idx="6"/>
              <a:endCxn id="5687" idx="2"/>
            </p:cNvCxnSpPr>
            <p:nvPr/>
          </p:nvCxnSpPr>
          <p:spPr>
            <a:xfrm rot="10800000">
              <a:off x="7817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5691" name="Google Shape;5691;p64"/>
            <p:cNvCxnSpPr>
              <a:stCxn id="5686" idx="6"/>
            </p:cNvCxnSpPr>
            <p:nvPr/>
          </p:nvCxnSpPr>
          <p:spPr>
            <a:xfrm flipH="1" rot="10800000">
              <a:off x="7014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692" name="Google Shape;5692;p64"/>
            <p:cNvCxnSpPr>
              <a:stCxn id="5687" idx="6"/>
            </p:cNvCxnSpPr>
            <p:nvPr/>
          </p:nvCxnSpPr>
          <p:spPr>
            <a:xfrm flipH="1" rot="10800000">
              <a:off x="7817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5693" name="Google Shape;5693;p64"/>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694" name="Google Shape;5694;p64"/>
            <p:cNvCxnSpPr>
              <a:stCxn id="5673" idx="6"/>
              <a:endCxn id="5693" idx="2"/>
            </p:cNvCxnSpPr>
            <p:nvPr/>
          </p:nvCxnSpPr>
          <p:spPr>
            <a:xfrm rot="10800000">
              <a:off x="6247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5695" name="Google Shape;5695;p64"/>
            <p:cNvCxnSpPr>
              <a:stCxn id="5671" idx="6"/>
              <a:endCxn id="5693" idx="2"/>
            </p:cNvCxnSpPr>
            <p:nvPr/>
          </p:nvCxnSpPr>
          <p:spPr>
            <a:xfrm rot="10800000">
              <a:off x="6247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5696" name="Google Shape;5696;p64"/>
            <p:cNvCxnSpPr>
              <a:stCxn id="5672" idx="6"/>
              <a:endCxn id="5693" idx="2"/>
            </p:cNvCxnSpPr>
            <p:nvPr/>
          </p:nvCxnSpPr>
          <p:spPr>
            <a:xfrm rot="10800000">
              <a:off x="6247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697" name="Google Shape;5697;p64"/>
            <p:cNvCxnSpPr>
              <a:stCxn id="5693" idx="6"/>
              <a:endCxn id="5686" idx="2"/>
            </p:cNvCxnSpPr>
            <p:nvPr/>
          </p:nvCxnSpPr>
          <p:spPr>
            <a:xfrm flipH="1" rot="10800000">
              <a:off x="6247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5698" name="Google Shape;5698;p64"/>
            <p:cNvCxnSpPr>
              <a:endCxn id="5687" idx="2"/>
            </p:cNvCxnSpPr>
            <p:nvPr/>
          </p:nvCxnSpPr>
          <p:spPr>
            <a:xfrm flipH="1" rot="10800000">
              <a:off x="6252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5699" name="Google Shape;5699;p64"/>
            <p:cNvSpPr txBox="1"/>
            <p:nvPr/>
          </p:nvSpPr>
          <p:spPr>
            <a:xfrm>
              <a:off x="5948225" y="4523350"/>
              <a:ext cx="3140700" cy="400200"/>
            </a:xfrm>
            <a:prstGeom prst="rect">
              <a:avLst/>
            </a:prstGeom>
            <a:noFill/>
            <a:ln>
              <a:noFill/>
            </a:ln>
          </p:spPr>
          <p:txBody>
            <a:bodyPr anchorCtr="0" anchor="t" bIns="91425" lIns="91425" spcFirstLastPara="1" rIns="91425" wrap="square" tIns="91425">
              <a:noAutofit/>
            </a:bodyPr>
            <a:lstStyle/>
            <a:p>
              <a:pPr indent="-317500" lvl="0" marL="457200" rtl="0" algn="ctr">
                <a:spcBef>
                  <a:spcPts val="0"/>
                </a:spcBef>
                <a:spcAft>
                  <a:spcPts val="0"/>
                </a:spcAft>
                <a:buSzPts val="1400"/>
                <a:buAutoNum type="alphaLcParenBoth" startAt="3"/>
              </a:pPr>
              <a:r>
                <a:rPr lang="en"/>
                <a:t>Partial Retraining expansion</a:t>
              </a:r>
              <a:endParaRPr/>
            </a:p>
          </p:txBody>
        </p:sp>
        <p:sp>
          <p:nvSpPr>
            <p:cNvPr id="5700" name="Google Shape;5700;p64"/>
            <p:cNvSpPr/>
            <p:nvPr/>
          </p:nvSpPr>
          <p:spPr>
            <a:xfrm>
              <a:off x="5848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4"/>
            <p:cNvSpPr/>
            <p:nvPr/>
          </p:nvSpPr>
          <p:spPr>
            <a:xfrm>
              <a:off x="8255350" y="2123050"/>
              <a:ext cx="825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4"/>
            <p:cNvSpPr/>
            <p:nvPr/>
          </p:nvSpPr>
          <p:spPr>
            <a:xfrm>
              <a:off x="6305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4"/>
            <p:cNvSpPr txBox="1"/>
            <p:nvPr/>
          </p:nvSpPr>
          <p:spPr>
            <a:xfrm>
              <a:off x="7836450" y="153200"/>
              <a:ext cx="211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sp>
          <p:nvSpPr>
            <p:cNvPr id="5704" name="Google Shape;5704;p64"/>
            <p:cNvSpPr txBox="1"/>
            <p:nvPr/>
          </p:nvSpPr>
          <p:spPr>
            <a:xfrm>
              <a:off x="6617684" y="153193"/>
              <a:ext cx="6360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t-1</a:t>
              </a:r>
              <a:endParaRPr/>
            </a:p>
          </p:txBody>
        </p:sp>
      </p:grpSp>
      <p:grpSp>
        <p:nvGrpSpPr>
          <p:cNvPr id="5705" name="Google Shape;5705;p64"/>
          <p:cNvGrpSpPr/>
          <p:nvPr/>
        </p:nvGrpSpPr>
        <p:grpSpPr>
          <a:xfrm>
            <a:off x="110958" y="736800"/>
            <a:ext cx="2599380" cy="3840544"/>
            <a:chOff x="503405" y="51000"/>
            <a:chExt cx="3166500" cy="4872550"/>
          </a:xfrm>
        </p:grpSpPr>
        <p:sp>
          <p:nvSpPr>
            <p:cNvPr id="5706" name="Google Shape;5706;p64"/>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707" name="Google Shape;5707;p64"/>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708" name="Google Shape;5708;p64"/>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709" name="Google Shape;5709;p64"/>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710" name="Google Shape;5710;p64"/>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711" name="Google Shape;5711;p64"/>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712" name="Google Shape;5712;p64"/>
            <p:cNvCxnSpPr>
              <a:stCxn id="5708" idx="6"/>
              <a:endCxn id="5709" idx="2"/>
            </p:cNvCxnSpPr>
            <p:nvPr/>
          </p:nvCxnSpPr>
          <p:spPr>
            <a:xfrm flipH="1" rot="10800000">
              <a:off x="1371125"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5713" name="Google Shape;5713;p64"/>
            <p:cNvCxnSpPr>
              <a:stCxn id="5708" idx="6"/>
              <a:endCxn id="5711" idx="2"/>
            </p:cNvCxnSpPr>
            <p:nvPr/>
          </p:nvCxnSpPr>
          <p:spPr>
            <a:xfrm flipH="1" rot="10800000">
              <a:off x="1371125" y="2946050"/>
              <a:ext cx="30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714" name="Google Shape;5714;p64"/>
            <p:cNvCxnSpPr>
              <a:stCxn id="5708" idx="6"/>
              <a:endCxn id="5710" idx="2"/>
            </p:cNvCxnSpPr>
            <p:nvPr/>
          </p:nvCxnSpPr>
          <p:spPr>
            <a:xfrm flipH="1" rot="10800000">
              <a:off x="1371125" y="2946050"/>
              <a:ext cx="1878600" cy="678900"/>
            </a:xfrm>
            <a:prstGeom prst="straightConnector1">
              <a:avLst/>
            </a:prstGeom>
            <a:noFill/>
            <a:ln cap="flat" cmpd="sng" w="9525">
              <a:solidFill>
                <a:srgbClr val="FF0000"/>
              </a:solidFill>
              <a:prstDash val="solid"/>
              <a:round/>
              <a:headEnd len="med" w="med" type="none"/>
              <a:tailEnd len="med" w="med" type="triangle"/>
            </a:ln>
          </p:spPr>
        </p:cxnSp>
        <p:cxnSp>
          <p:nvCxnSpPr>
            <p:cNvPr id="5715" name="Google Shape;5715;p64"/>
            <p:cNvCxnSpPr>
              <a:stCxn id="5706" idx="6"/>
              <a:endCxn id="5711" idx="2"/>
            </p:cNvCxnSpPr>
            <p:nvPr/>
          </p:nvCxnSpPr>
          <p:spPr>
            <a:xfrm rot="10800000">
              <a:off x="1675913" y="2946050"/>
              <a:ext cx="444000" cy="678900"/>
            </a:xfrm>
            <a:prstGeom prst="straightConnector1">
              <a:avLst/>
            </a:prstGeom>
            <a:noFill/>
            <a:ln cap="flat" cmpd="sng" w="9525">
              <a:solidFill>
                <a:srgbClr val="FF0000"/>
              </a:solidFill>
              <a:prstDash val="solid"/>
              <a:round/>
              <a:headEnd len="med" w="med" type="none"/>
              <a:tailEnd len="med" w="med" type="triangle"/>
            </a:ln>
          </p:spPr>
        </p:cxnSp>
        <p:cxnSp>
          <p:nvCxnSpPr>
            <p:cNvPr id="5716" name="Google Shape;5716;p64"/>
            <p:cNvCxnSpPr>
              <a:stCxn id="5706" idx="6"/>
              <a:endCxn id="5709" idx="2"/>
            </p:cNvCxnSpPr>
            <p:nvPr/>
          </p:nvCxnSpPr>
          <p:spPr>
            <a:xfrm flipH="1" rot="10800000">
              <a:off x="2119913" y="2946050"/>
              <a:ext cx="381000" cy="678900"/>
            </a:xfrm>
            <a:prstGeom prst="straightConnector1">
              <a:avLst/>
            </a:prstGeom>
            <a:noFill/>
            <a:ln cap="flat" cmpd="sng" w="9525">
              <a:solidFill>
                <a:srgbClr val="FF0000"/>
              </a:solidFill>
              <a:prstDash val="solid"/>
              <a:round/>
              <a:headEnd len="med" w="med" type="none"/>
              <a:tailEnd len="med" w="med" type="triangle"/>
            </a:ln>
          </p:spPr>
        </p:cxnSp>
        <p:cxnSp>
          <p:nvCxnSpPr>
            <p:cNvPr id="5717" name="Google Shape;5717;p64"/>
            <p:cNvCxnSpPr>
              <a:stCxn id="5706" idx="6"/>
              <a:endCxn id="5710" idx="2"/>
            </p:cNvCxnSpPr>
            <p:nvPr/>
          </p:nvCxnSpPr>
          <p:spPr>
            <a:xfrm flipH="1" rot="10800000">
              <a:off x="2119913"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5718" name="Google Shape;5718;p64"/>
            <p:cNvCxnSpPr>
              <a:stCxn id="5707" idx="6"/>
              <a:endCxn id="5711" idx="2"/>
            </p:cNvCxnSpPr>
            <p:nvPr/>
          </p:nvCxnSpPr>
          <p:spPr>
            <a:xfrm rot="10800000">
              <a:off x="1675900" y="2946050"/>
              <a:ext cx="1192800" cy="678900"/>
            </a:xfrm>
            <a:prstGeom prst="straightConnector1">
              <a:avLst/>
            </a:prstGeom>
            <a:noFill/>
            <a:ln cap="flat" cmpd="sng" w="9525">
              <a:solidFill>
                <a:srgbClr val="FF0000"/>
              </a:solidFill>
              <a:prstDash val="solid"/>
              <a:round/>
              <a:headEnd len="med" w="med" type="none"/>
              <a:tailEnd len="med" w="med" type="triangle"/>
            </a:ln>
          </p:spPr>
        </p:cxnSp>
        <p:cxnSp>
          <p:nvCxnSpPr>
            <p:cNvPr id="5719" name="Google Shape;5719;p64"/>
            <p:cNvCxnSpPr>
              <a:stCxn id="5707" idx="6"/>
              <a:endCxn id="5709" idx="2"/>
            </p:cNvCxnSpPr>
            <p:nvPr/>
          </p:nvCxnSpPr>
          <p:spPr>
            <a:xfrm rot="10800000">
              <a:off x="2500900" y="2946050"/>
              <a:ext cx="367800" cy="678900"/>
            </a:xfrm>
            <a:prstGeom prst="straightConnector1">
              <a:avLst/>
            </a:prstGeom>
            <a:noFill/>
            <a:ln cap="flat" cmpd="sng" w="9525">
              <a:solidFill>
                <a:srgbClr val="FF0000"/>
              </a:solidFill>
              <a:prstDash val="solid"/>
              <a:round/>
              <a:headEnd len="med" w="med" type="none"/>
              <a:tailEnd len="med" w="med" type="triangle"/>
            </a:ln>
          </p:spPr>
        </p:cxnSp>
        <p:cxnSp>
          <p:nvCxnSpPr>
            <p:cNvPr id="5720" name="Google Shape;5720;p64"/>
            <p:cNvCxnSpPr>
              <a:stCxn id="5707" idx="6"/>
              <a:endCxn id="5710" idx="2"/>
            </p:cNvCxnSpPr>
            <p:nvPr/>
          </p:nvCxnSpPr>
          <p:spPr>
            <a:xfrm flipH="1" rot="10800000">
              <a:off x="2868700" y="2946050"/>
              <a:ext cx="381000" cy="678900"/>
            </a:xfrm>
            <a:prstGeom prst="straightConnector1">
              <a:avLst/>
            </a:prstGeom>
            <a:noFill/>
            <a:ln cap="flat" cmpd="sng" w="9525">
              <a:solidFill>
                <a:srgbClr val="FF0000"/>
              </a:solidFill>
              <a:prstDash val="solid"/>
              <a:round/>
              <a:headEnd len="med" w="med" type="none"/>
              <a:tailEnd len="med" w="med" type="triangle"/>
            </a:ln>
          </p:spPr>
        </p:cxnSp>
        <p:sp>
          <p:nvSpPr>
            <p:cNvPr id="5721" name="Google Shape;5721;p64"/>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722" name="Google Shape;5722;p64"/>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723" name="Google Shape;5723;p64"/>
            <p:cNvCxnSpPr>
              <a:stCxn id="5711" idx="6"/>
              <a:endCxn id="5721" idx="2"/>
            </p:cNvCxnSpPr>
            <p:nvPr/>
          </p:nvCxnSpPr>
          <p:spPr>
            <a:xfrm flipH="1" rot="10800000">
              <a:off x="1675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724" name="Google Shape;5724;p64"/>
            <p:cNvCxnSpPr>
              <a:stCxn id="5711" idx="6"/>
              <a:endCxn id="5722" idx="2"/>
            </p:cNvCxnSpPr>
            <p:nvPr/>
          </p:nvCxnSpPr>
          <p:spPr>
            <a:xfrm flipH="1" rot="10800000">
              <a:off x="1675938" y="1568350"/>
              <a:ext cx="807300" cy="645600"/>
            </a:xfrm>
            <a:prstGeom prst="straightConnector1">
              <a:avLst/>
            </a:prstGeom>
            <a:noFill/>
            <a:ln cap="flat" cmpd="sng" w="9525">
              <a:solidFill>
                <a:srgbClr val="FF0000"/>
              </a:solidFill>
              <a:prstDash val="solid"/>
              <a:round/>
              <a:headEnd len="med" w="med" type="none"/>
              <a:tailEnd len="med" w="med" type="triangle"/>
            </a:ln>
          </p:spPr>
        </p:cxnSp>
        <p:cxnSp>
          <p:nvCxnSpPr>
            <p:cNvPr id="5725" name="Google Shape;5725;p64"/>
            <p:cNvCxnSpPr>
              <a:stCxn id="5709" idx="6"/>
              <a:endCxn id="5721" idx="2"/>
            </p:cNvCxnSpPr>
            <p:nvPr/>
          </p:nvCxnSpPr>
          <p:spPr>
            <a:xfrm rot="10800000">
              <a:off x="1680125" y="1568350"/>
              <a:ext cx="820800" cy="645600"/>
            </a:xfrm>
            <a:prstGeom prst="straightConnector1">
              <a:avLst/>
            </a:prstGeom>
            <a:noFill/>
            <a:ln cap="flat" cmpd="sng" w="9525">
              <a:solidFill>
                <a:schemeClr val="dk2"/>
              </a:solidFill>
              <a:prstDash val="solid"/>
              <a:round/>
              <a:headEnd len="med" w="med" type="none"/>
              <a:tailEnd len="med" w="med" type="triangle"/>
            </a:ln>
          </p:spPr>
        </p:cxnSp>
        <p:cxnSp>
          <p:nvCxnSpPr>
            <p:cNvPr id="5726" name="Google Shape;5726;p64"/>
            <p:cNvCxnSpPr>
              <a:stCxn id="5709" idx="6"/>
              <a:endCxn id="5722" idx="2"/>
            </p:cNvCxnSpPr>
            <p:nvPr/>
          </p:nvCxnSpPr>
          <p:spPr>
            <a:xfrm rot="10800000">
              <a:off x="2483225" y="1568350"/>
              <a:ext cx="17700" cy="645600"/>
            </a:xfrm>
            <a:prstGeom prst="straightConnector1">
              <a:avLst/>
            </a:prstGeom>
            <a:noFill/>
            <a:ln cap="flat" cmpd="sng" w="9525">
              <a:solidFill>
                <a:srgbClr val="FF0000"/>
              </a:solidFill>
              <a:prstDash val="solid"/>
              <a:round/>
              <a:headEnd len="med" w="med" type="none"/>
              <a:tailEnd len="med" w="med" type="triangle"/>
            </a:ln>
          </p:spPr>
        </p:cxnSp>
        <p:cxnSp>
          <p:nvCxnSpPr>
            <p:cNvPr id="5727" name="Google Shape;5727;p64"/>
            <p:cNvCxnSpPr>
              <a:stCxn id="5710" idx="6"/>
              <a:endCxn id="5721" idx="2"/>
            </p:cNvCxnSpPr>
            <p:nvPr/>
          </p:nvCxnSpPr>
          <p:spPr>
            <a:xfrm rot="10800000">
              <a:off x="1680413" y="1568350"/>
              <a:ext cx="1569300" cy="645600"/>
            </a:xfrm>
            <a:prstGeom prst="straightConnector1">
              <a:avLst/>
            </a:prstGeom>
            <a:noFill/>
            <a:ln cap="flat" cmpd="sng" w="9525">
              <a:solidFill>
                <a:schemeClr val="dk2"/>
              </a:solidFill>
              <a:prstDash val="solid"/>
              <a:round/>
              <a:headEnd len="med" w="med" type="none"/>
              <a:tailEnd len="med" w="med" type="triangle"/>
            </a:ln>
          </p:spPr>
        </p:cxnSp>
        <p:cxnSp>
          <p:nvCxnSpPr>
            <p:cNvPr id="5728" name="Google Shape;5728;p64"/>
            <p:cNvCxnSpPr>
              <a:stCxn id="5710" idx="6"/>
              <a:endCxn id="5722" idx="2"/>
            </p:cNvCxnSpPr>
            <p:nvPr/>
          </p:nvCxnSpPr>
          <p:spPr>
            <a:xfrm rot="10800000">
              <a:off x="2483513" y="1568350"/>
              <a:ext cx="766200" cy="645600"/>
            </a:xfrm>
            <a:prstGeom prst="straightConnector1">
              <a:avLst/>
            </a:prstGeom>
            <a:noFill/>
            <a:ln cap="flat" cmpd="sng" w="9525">
              <a:solidFill>
                <a:srgbClr val="FF0000"/>
              </a:solidFill>
              <a:prstDash val="solid"/>
              <a:round/>
              <a:headEnd len="med" w="med" type="none"/>
              <a:tailEnd len="med" w="med" type="triangle"/>
            </a:ln>
          </p:spPr>
        </p:cxnSp>
        <p:cxnSp>
          <p:nvCxnSpPr>
            <p:cNvPr id="5729" name="Google Shape;5729;p64"/>
            <p:cNvCxnSpPr>
              <a:stCxn id="5721" idx="6"/>
            </p:cNvCxnSpPr>
            <p:nvPr/>
          </p:nvCxnSpPr>
          <p:spPr>
            <a:xfrm flipH="1" rot="10800000">
              <a:off x="1680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730" name="Google Shape;5730;p64"/>
            <p:cNvCxnSpPr>
              <a:stCxn id="5722" idx="6"/>
            </p:cNvCxnSpPr>
            <p:nvPr/>
          </p:nvCxnSpPr>
          <p:spPr>
            <a:xfrm rot="10800000">
              <a:off x="2480663" y="51000"/>
              <a:ext cx="2700" cy="785400"/>
            </a:xfrm>
            <a:prstGeom prst="straightConnector1">
              <a:avLst/>
            </a:prstGeom>
            <a:noFill/>
            <a:ln cap="flat" cmpd="sng" w="9525">
              <a:solidFill>
                <a:schemeClr val="dk2"/>
              </a:solidFill>
              <a:prstDash val="solid"/>
              <a:round/>
              <a:headEnd len="med" w="med" type="none"/>
              <a:tailEnd len="med" w="med" type="triangle"/>
            </a:ln>
          </p:spPr>
        </p:cxnSp>
        <p:sp>
          <p:nvSpPr>
            <p:cNvPr id="5731" name="Google Shape;5731;p64"/>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732" name="Google Shape;5732;p64"/>
            <p:cNvCxnSpPr>
              <a:stCxn id="5708" idx="6"/>
              <a:endCxn id="5731" idx="2"/>
            </p:cNvCxnSpPr>
            <p:nvPr/>
          </p:nvCxnSpPr>
          <p:spPr>
            <a:xfrm rot="10800000">
              <a:off x="913925" y="2946050"/>
              <a:ext cx="457200" cy="678900"/>
            </a:xfrm>
            <a:prstGeom prst="straightConnector1">
              <a:avLst/>
            </a:prstGeom>
            <a:noFill/>
            <a:ln cap="flat" cmpd="sng" w="9525">
              <a:solidFill>
                <a:srgbClr val="FF0000"/>
              </a:solidFill>
              <a:prstDash val="solid"/>
              <a:round/>
              <a:headEnd len="med" w="med" type="none"/>
              <a:tailEnd len="med" w="med" type="triangle"/>
            </a:ln>
          </p:spPr>
        </p:cxnSp>
        <p:cxnSp>
          <p:nvCxnSpPr>
            <p:cNvPr id="5733" name="Google Shape;5733;p64"/>
            <p:cNvCxnSpPr>
              <a:stCxn id="5706" idx="6"/>
              <a:endCxn id="5731" idx="2"/>
            </p:cNvCxnSpPr>
            <p:nvPr/>
          </p:nvCxnSpPr>
          <p:spPr>
            <a:xfrm rot="10800000">
              <a:off x="91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734" name="Google Shape;5734;p64"/>
            <p:cNvCxnSpPr>
              <a:stCxn id="5707" idx="6"/>
              <a:endCxn id="5731" idx="2"/>
            </p:cNvCxnSpPr>
            <p:nvPr/>
          </p:nvCxnSpPr>
          <p:spPr>
            <a:xfrm rot="10800000">
              <a:off x="913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735" name="Google Shape;5735;p64"/>
            <p:cNvCxnSpPr>
              <a:stCxn id="5731" idx="6"/>
              <a:endCxn id="5721" idx="2"/>
            </p:cNvCxnSpPr>
            <p:nvPr/>
          </p:nvCxnSpPr>
          <p:spPr>
            <a:xfrm flipH="1" rot="10800000">
              <a:off x="913938" y="1568350"/>
              <a:ext cx="766200" cy="645600"/>
            </a:xfrm>
            <a:prstGeom prst="straightConnector1">
              <a:avLst/>
            </a:prstGeom>
            <a:noFill/>
            <a:ln cap="flat" cmpd="sng" w="9525">
              <a:solidFill>
                <a:schemeClr val="dk2"/>
              </a:solidFill>
              <a:prstDash val="solid"/>
              <a:round/>
              <a:headEnd len="med" w="med" type="none"/>
              <a:tailEnd len="med" w="med" type="triangle"/>
            </a:ln>
          </p:spPr>
        </p:cxnSp>
        <p:sp>
          <p:nvSpPr>
            <p:cNvPr id="5736" name="Google Shape;5736;p64"/>
            <p:cNvSpPr/>
            <p:nvPr/>
          </p:nvSpPr>
          <p:spPr>
            <a:xfrm>
              <a:off x="503405" y="2131942"/>
              <a:ext cx="3166500" cy="947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4"/>
            <p:cNvSpPr/>
            <p:nvPr/>
          </p:nvSpPr>
          <p:spPr>
            <a:xfrm>
              <a:off x="948450" y="3596800"/>
              <a:ext cx="23418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8" name="Google Shape;5738;p64"/>
            <p:cNvCxnSpPr>
              <a:endCxn id="5722" idx="2"/>
            </p:cNvCxnSpPr>
            <p:nvPr/>
          </p:nvCxnSpPr>
          <p:spPr>
            <a:xfrm flipH="1" rot="10800000">
              <a:off x="933863" y="1568400"/>
              <a:ext cx="1549500" cy="634800"/>
            </a:xfrm>
            <a:prstGeom prst="straightConnector1">
              <a:avLst/>
            </a:prstGeom>
            <a:noFill/>
            <a:ln cap="flat" cmpd="sng" w="9525">
              <a:solidFill>
                <a:srgbClr val="FF0000"/>
              </a:solidFill>
              <a:prstDash val="solid"/>
              <a:round/>
              <a:headEnd len="med" w="med" type="none"/>
              <a:tailEnd len="med" w="med" type="triangle"/>
            </a:ln>
          </p:spPr>
        </p:cxnSp>
        <p:sp>
          <p:nvSpPr>
            <p:cNvPr id="5739" name="Google Shape;5739;p64"/>
            <p:cNvSpPr txBox="1"/>
            <p:nvPr/>
          </p:nvSpPr>
          <p:spPr>
            <a:xfrm>
              <a:off x="766050" y="4523350"/>
              <a:ext cx="2706600" cy="400200"/>
            </a:xfrm>
            <a:prstGeom prst="rect">
              <a:avLst/>
            </a:prstGeom>
            <a:noFill/>
            <a:ln>
              <a:noFill/>
            </a:ln>
          </p:spPr>
          <p:txBody>
            <a:bodyPr anchorCtr="0" anchor="t" bIns="91425" lIns="91425" spcFirstLastPara="1" rIns="91425" wrap="square" tIns="91425">
              <a:noAutofit/>
            </a:bodyPr>
            <a:lstStyle/>
            <a:p>
              <a:pPr indent="-317500" lvl="0" marL="457200" rtl="0" algn="ctr">
                <a:spcBef>
                  <a:spcPts val="0"/>
                </a:spcBef>
                <a:spcAft>
                  <a:spcPts val="0"/>
                </a:spcAft>
                <a:buSzPts val="1400"/>
                <a:buAutoNum type="alphaLcParenBoth"/>
              </a:pPr>
              <a:r>
                <a:rPr lang="en"/>
                <a:t>Retraining expansion</a:t>
              </a:r>
              <a:endParaRPr/>
            </a:p>
          </p:txBody>
        </p:sp>
        <p:sp>
          <p:nvSpPr>
            <p:cNvPr id="5740" name="Google Shape;5740;p64"/>
            <p:cNvSpPr txBox="1"/>
            <p:nvPr/>
          </p:nvSpPr>
          <p:spPr>
            <a:xfrm>
              <a:off x="1276750" y="248050"/>
              <a:ext cx="5544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5741" name="Google Shape;5741;p64"/>
            <p:cNvSpPr txBox="1"/>
            <p:nvPr/>
          </p:nvSpPr>
          <p:spPr>
            <a:xfrm>
              <a:off x="2495950" y="248050"/>
              <a:ext cx="5544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5" name="Shape 5745"/>
        <p:cNvGrpSpPr/>
        <p:nvPr/>
      </p:nvGrpSpPr>
      <p:grpSpPr>
        <a:xfrm>
          <a:off x="0" y="0"/>
          <a:ext cx="0" cy="0"/>
          <a:chOff x="0" y="0"/>
          <a:chExt cx="0" cy="0"/>
        </a:xfrm>
      </p:grpSpPr>
      <p:sp>
        <p:nvSpPr>
          <p:cNvPr id="5746" name="Google Shape;5746;p65"/>
          <p:cNvSpPr/>
          <p:nvPr/>
        </p:nvSpPr>
        <p:spPr>
          <a:xfrm>
            <a:off x="4372300" y="697350"/>
            <a:ext cx="1914300" cy="296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5"/>
          <p:cNvSpPr/>
          <p:nvPr/>
        </p:nvSpPr>
        <p:spPr>
          <a:xfrm>
            <a:off x="2179100" y="1727750"/>
            <a:ext cx="1914300" cy="193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5"/>
          <p:cNvSpPr/>
          <p:nvPr/>
        </p:nvSpPr>
        <p:spPr>
          <a:xfrm>
            <a:off x="2466050" y="3001600"/>
            <a:ext cx="1515000" cy="3852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5749" name="Google Shape;5749;p65"/>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sp>
        <p:nvSpPr>
          <p:cNvPr id="5750" name="Google Shape;5750;p65"/>
          <p:cNvSpPr/>
          <p:nvPr/>
        </p:nvSpPr>
        <p:spPr>
          <a:xfrm>
            <a:off x="2466050" y="4217575"/>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Input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grpSp>
        <p:nvGrpSpPr>
          <p:cNvPr id="5751" name="Google Shape;5751;p65"/>
          <p:cNvGrpSpPr/>
          <p:nvPr/>
        </p:nvGrpSpPr>
        <p:grpSpPr>
          <a:xfrm>
            <a:off x="3095581" y="3765083"/>
            <a:ext cx="255933" cy="258234"/>
            <a:chOff x="2372506" y="3438683"/>
            <a:chExt cx="255933" cy="258234"/>
          </a:xfrm>
        </p:grpSpPr>
        <p:pic>
          <p:nvPicPr>
            <p:cNvPr descr="+" id="5752" name="Google Shape;5752;p65" title="MathEquation,#585858"/>
            <p:cNvPicPr preferRelativeResize="0"/>
            <p:nvPr/>
          </p:nvPicPr>
          <p:blipFill>
            <a:blip r:embed="rId3">
              <a:alphaModFix/>
            </a:blip>
            <a:stretch>
              <a:fillRect/>
            </a:stretch>
          </p:blipFill>
          <p:spPr>
            <a:xfrm>
              <a:off x="2407953" y="3466746"/>
              <a:ext cx="185039" cy="202107"/>
            </a:xfrm>
            <a:prstGeom prst="rect">
              <a:avLst/>
            </a:prstGeom>
            <a:noFill/>
            <a:ln>
              <a:noFill/>
            </a:ln>
          </p:spPr>
        </p:pic>
        <p:sp>
          <p:nvSpPr>
            <p:cNvPr id="5753" name="Google Shape;5753;p65"/>
            <p:cNvSpPr/>
            <p:nvPr/>
          </p:nvSpPr>
          <p:spPr>
            <a:xfrm>
              <a:off x="2372506" y="3438683"/>
              <a:ext cx="255933" cy="258234"/>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5754" name="Google Shape;5754;p65"/>
          <p:cNvGrpSpPr/>
          <p:nvPr/>
        </p:nvGrpSpPr>
        <p:grpSpPr>
          <a:xfrm>
            <a:off x="2466049" y="3701599"/>
            <a:ext cx="407181" cy="385200"/>
            <a:chOff x="7687999" y="1673849"/>
            <a:chExt cx="407181" cy="385200"/>
          </a:xfrm>
        </p:grpSpPr>
        <p:sp>
          <p:nvSpPr>
            <p:cNvPr id="5755" name="Google Shape;5755;p65"/>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756" name="Google Shape;5756;p65"/>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cxnSp>
        <p:nvCxnSpPr>
          <p:cNvPr id="5757" name="Google Shape;5757;p65"/>
          <p:cNvCxnSpPr>
            <a:endCxn id="5750" idx="2"/>
          </p:cNvCxnSpPr>
          <p:nvPr/>
        </p:nvCxnSpPr>
        <p:spPr>
          <a:xfrm rot="10800000">
            <a:off x="3223550" y="4653475"/>
            <a:ext cx="4500" cy="230700"/>
          </a:xfrm>
          <a:prstGeom prst="straightConnector1">
            <a:avLst/>
          </a:prstGeom>
          <a:noFill/>
          <a:ln cap="flat" cmpd="sng" w="9525">
            <a:solidFill>
              <a:schemeClr val="dk2"/>
            </a:solidFill>
            <a:prstDash val="solid"/>
            <a:round/>
            <a:headEnd len="med" w="med" type="none"/>
            <a:tailEnd len="med" w="med" type="triangle"/>
          </a:ln>
        </p:spPr>
      </p:cxnSp>
      <p:cxnSp>
        <p:nvCxnSpPr>
          <p:cNvPr id="5758" name="Google Shape;5758;p65"/>
          <p:cNvCxnSpPr>
            <a:endCxn id="5753" idx="4"/>
          </p:cNvCxnSpPr>
          <p:nvPr/>
        </p:nvCxnSpPr>
        <p:spPr>
          <a:xfrm rot="10800000">
            <a:off x="3223548" y="4023317"/>
            <a:ext cx="0" cy="196200"/>
          </a:xfrm>
          <a:prstGeom prst="straightConnector1">
            <a:avLst/>
          </a:prstGeom>
          <a:noFill/>
          <a:ln cap="flat" cmpd="sng" w="9525">
            <a:solidFill>
              <a:schemeClr val="dk2"/>
            </a:solidFill>
            <a:prstDash val="solid"/>
            <a:round/>
            <a:headEnd len="med" w="med" type="none"/>
            <a:tailEnd len="med" w="med" type="triangle"/>
          </a:ln>
        </p:spPr>
      </p:cxnSp>
      <p:cxnSp>
        <p:nvCxnSpPr>
          <p:cNvPr id="5759" name="Google Shape;5759;p65"/>
          <p:cNvCxnSpPr>
            <a:stCxn id="5753" idx="0"/>
            <a:endCxn id="5748" idx="2"/>
          </p:cNvCxnSpPr>
          <p:nvPr/>
        </p:nvCxnSpPr>
        <p:spPr>
          <a:xfrm rot="10800000">
            <a:off x="3223548" y="3386783"/>
            <a:ext cx="0" cy="378300"/>
          </a:xfrm>
          <a:prstGeom prst="straightConnector1">
            <a:avLst/>
          </a:prstGeom>
          <a:noFill/>
          <a:ln cap="flat" cmpd="sng" w="9525">
            <a:solidFill>
              <a:schemeClr val="dk2"/>
            </a:solidFill>
            <a:prstDash val="solid"/>
            <a:round/>
            <a:headEnd len="med" w="med" type="none"/>
            <a:tailEnd len="med" w="med" type="triangle"/>
          </a:ln>
        </p:spPr>
      </p:cxnSp>
      <p:sp>
        <p:nvSpPr>
          <p:cNvPr id="5760" name="Google Shape;5760;p65"/>
          <p:cNvSpPr/>
          <p:nvPr/>
        </p:nvSpPr>
        <p:spPr>
          <a:xfrm>
            <a:off x="4572000" y="4225675"/>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Output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cxnSp>
        <p:nvCxnSpPr>
          <p:cNvPr id="5761" name="Google Shape;5761;p65"/>
          <p:cNvCxnSpPr/>
          <p:nvPr/>
        </p:nvCxnSpPr>
        <p:spPr>
          <a:xfrm rot="10800000">
            <a:off x="5327250" y="4686450"/>
            <a:ext cx="4500" cy="230700"/>
          </a:xfrm>
          <a:prstGeom prst="straightConnector1">
            <a:avLst/>
          </a:prstGeom>
          <a:noFill/>
          <a:ln cap="flat" cmpd="sng" w="9525">
            <a:solidFill>
              <a:schemeClr val="dk2"/>
            </a:solidFill>
            <a:prstDash val="solid"/>
            <a:round/>
            <a:headEnd len="med" w="med" type="none"/>
            <a:tailEnd len="med" w="med" type="triangle"/>
          </a:ln>
        </p:spPr>
      </p:cxnSp>
      <p:cxnSp>
        <p:nvCxnSpPr>
          <p:cNvPr id="5762" name="Google Shape;5762;p65"/>
          <p:cNvCxnSpPr>
            <a:stCxn id="5755" idx="6"/>
            <a:endCxn id="5753" idx="2"/>
          </p:cNvCxnSpPr>
          <p:nvPr/>
        </p:nvCxnSpPr>
        <p:spPr>
          <a:xfrm>
            <a:off x="2873149" y="3894199"/>
            <a:ext cx="222300" cy="0"/>
          </a:xfrm>
          <a:prstGeom prst="straightConnector1">
            <a:avLst/>
          </a:prstGeom>
          <a:noFill/>
          <a:ln cap="flat" cmpd="sng" w="9525">
            <a:solidFill>
              <a:schemeClr val="dk2"/>
            </a:solidFill>
            <a:prstDash val="solid"/>
            <a:round/>
            <a:headEnd len="med" w="med" type="none"/>
            <a:tailEnd len="med" w="med" type="none"/>
          </a:ln>
        </p:spPr>
      </p:cxnSp>
      <p:cxnSp>
        <p:nvCxnSpPr>
          <p:cNvPr id="5763" name="Google Shape;5763;p65"/>
          <p:cNvCxnSpPr>
            <a:stCxn id="5748" idx="2"/>
            <a:endCxn id="5749" idx="1"/>
          </p:cNvCxnSpPr>
          <p:nvPr/>
        </p:nvCxnSpPr>
        <p:spPr>
          <a:xfrm flipH="1" rot="5400000">
            <a:off x="2568500" y="2731750"/>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cxnSp>
        <p:nvCxnSpPr>
          <p:cNvPr id="5764" name="Google Shape;5764;p65"/>
          <p:cNvCxnSpPr>
            <a:stCxn id="5749"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5765" name="Google Shape;5765;p65"/>
          <p:cNvCxnSpPr>
            <a:stCxn id="5748" idx="0"/>
            <a:endCxn id="5749"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5766" name="Google Shape;5766;p65"/>
          <p:cNvSpPr/>
          <p:nvPr/>
        </p:nvSpPr>
        <p:spPr>
          <a:xfrm>
            <a:off x="2466000" y="209285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sp>
        <p:nvSpPr>
          <p:cNvPr id="5767" name="Google Shape;5767;p65"/>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5768" name="Google Shape;5768;p65"/>
          <p:cNvCxnSpPr>
            <a:stCxn id="5749" idx="0"/>
            <a:endCxn id="5766" idx="2"/>
          </p:cNvCxnSpPr>
          <p:nvPr/>
        </p:nvCxnSpPr>
        <p:spPr>
          <a:xfrm rot="10800000">
            <a:off x="3223450" y="2478150"/>
            <a:ext cx="0" cy="258000"/>
          </a:xfrm>
          <a:prstGeom prst="straightConnector1">
            <a:avLst/>
          </a:prstGeom>
          <a:noFill/>
          <a:ln cap="flat" cmpd="sng" w="9525">
            <a:solidFill>
              <a:schemeClr val="dk2"/>
            </a:solidFill>
            <a:prstDash val="solid"/>
            <a:round/>
            <a:headEnd len="med" w="med" type="none"/>
            <a:tailEnd len="med" w="med" type="triangle"/>
          </a:ln>
        </p:spPr>
      </p:cxnSp>
      <p:cxnSp>
        <p:nvCxnSpPr>
          <p:cNvPr id="5769" name="Google Shape;5769;p65"/>
          <p:cNvCxnSpPr/>
          <p:nvPr/>
        </p:nvCxnSpPr>
        <p:spPr>
          <a:xfrm flipH="1" rot="5400000">
            <a:off x="2568500" y="1827850"/>
            <a:ext cx="552600" cy="757500"/>
          </a:xfrm>
          <a:prstGeom prst="bentConnector4">
            <a:avLst>
              <a:gd fmla="val -25502" name="adj1"/>
              <a:gd fmla="val 121752" name="adj2"/>
            </a:avLst>
          </a:prstGeom>
          <a:noFill/>
          <a:ln cap="flat" cmpd="sng" w="9525">
            <a:solidFill>
              <a:schemeClr val="dk2"/>
            </a:solidFill>
            <a:prstDash val="solid"/>
            <a:round/>
            <a:headEnd len="med" w="med" type="none"/>
            <a:tailEnd len="med" w="med" type="triangle"/>
          </a:ln>
        </p:spPr>
      </p:cxnSp>
      <p:sp>
        <p:nvSpPr>
          <p:cNvPr id="5770" name="Google Shape;5770;p65"/>
          <p:cNvSpPr/>
          <p:nvPr/>
        </p:nvSpPr>
        <p:spPr>
          <a:xfrm>
            <a:off x="4572050" y="2761000"/>
            <a:ext cx="1515000" cy="6339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Masked</a:t>
            </a:r>
            <a:endParaRPr sz="1100">
              <a:solidFill>
                <a:srgbClr val="666666"/>
              </a:solidFill>
            </a:endParaRPr>
          </a:p>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5771" name="Google Shape;5771;p65"/>
          <p:cNvSpPr/>
          <p:nvPr/>
        </p:nvSpPr>
        <p:spPr>
          <a:xfrm>
            <a:off x="4571950" y="24955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5772" name="Google Shape;5772;p65"/>
          <p:cNvCxnSpPr>
            <a:stCxn id="5770" idx="0"/>
            <a:endCxn id="5771" idx="2"/>
          </p:cNvCxnSpPr>
          <p:nvPr/>
        </p:nvCxnSpPr>
        <p:spPr>
          <a:xfrm rot="10800000">
            <a:off x="5329550" y="26917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5773" name="Google Shape;5773;p65"/>
          <p:cNvGrpSpPr/>
          <p:nvPr/>
        </p:nvGrpSpPr>
        <p:grpSpPr>
          <a:xfrm flipH="1">
            <a:off x="5670621" y="3709189"/>
            <a:ext cx="424201" cy="385200"/>
            <a:chOff x="7687999" y="1673849"/>
            <a:chExt cx="407181" cy="385200"/>
          </a:xfrm>
        </p:grpSpPr>
        <p:sp>
          <p:nvSpPr>
            <p:cNvPr id="5774" name="Google Shape;5774;p65"/>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775" name="Google Shape;5775;p65"/>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cxnSp>
        <p:nvCxnSpPr>
          <p:cNvPr id="5776" name="Google Shape;5776;p65"/>
          <p:cNvCxnSpPr/>
          <p:nvPr/>
        </p:nvCxnSpPr>
        <p:spPr>
          <a:xfrm flipH="1" rot="10800000">
            <a:off x="5329500" y="4037575"/>
            <a:ext cx="6300" cy="188100"/>
          </a:xfrm>
          <a:prstGeom prst="straightConnector1">
            <a:avLst/>
          </a:prstGeom>
          <a:noFill/>
          <a:ln cap="flat" cmpd="sng" w="9525">
            <a:solidFill>
              <a:schemeClr val="dk2"/>
            </a:solidFill>
            <a:prstDash val="solid"/>
            <a:round/>
            <a:headEnd len="med" w="med" type="none"/>
            <a:tailEnd len="med" w="med" type="triangle"/>
          </a:ln>
        </p:spPr>
      </p:cxnSp>
      <p:cxnSp>
        <p:nvCxnSpPr>
          <p:cNvPr id="5777" name="Google Shape;5777;p65"/>
          <p:cNvCxnSpPr>
            <a:stCxn id="5774" idx="6"/>
            <a:endCxn id="5778" idx="2"/>
          </p:cNvCxnSpPr>
          <p:nvPr/>
        </p:nvCxnSpPr>
        <p:spPr>
          <a:xfrm rot="10800000">
            <a:off x="5462805" y="3901789"/>
            <a:ext cx="207900" cy="0"/>
          </a:xfrm>
          <a:prstGeom prst="straightConnector1">
            <a:avLst/>
          </a:prstGeom>
          <a:noFill/>
          <a:ln cap="flat" cmpd="sng" w="9525">
            <a:solidFill>
              <a:schemeClr val="dk2"/>
            </a:solidFill>
            <a:prstDash val="solid"/>
            <a:round/>
            <a:headEnd len="med" w="med" type="none"/>
            <a:tailEnd len="med" w="med" type="none"/>
          </a:ln>
        </p:spPr>
      </p:cxnSp>
      <p:cxnSp>
        <p:nvCxnSpPr>
          <p:cNvPr id="5779" name="Google Shape;5779;p65"/>
          <p:cNvCxnSpPr>
            <a:stCxn id="5778" idx="0"/>
          </p:cNvCxnSpPr>
          <p:nvPr/>
        </p:nvCxnSpPr>
        <p:spPr>
          <a:xfrm flipH="1" rot="10800000">
            <a:off x="5329455" y="3409339"/>
            <a:ext cx="3300" cy="363300"/>
          </a:xfrm>
          <a:prstGeom prst="straightConnector1">
            <a:avLst/>
          </a:prstGeom>
          <a:noFill/>
          <a:ln cap="flat" cmpd="sng" w="9525">
            <a:solidFill>
              <a:schemeClr val="dk2"/>
            </a:solidFill>
            <a:prstDash val="solid"/>
            <a:round/>
            <a:headEnd len="med" w="med" type="none"/>
            <a:tailEnd len="med" w="med" type="triangle"/>
          </a:ln>
        </p:spPr>
      </p:cxnSp>
      <p:cxnSp>
        <p:nvCxnSpPr>
          <p:cNvPr id="5780" name="Google Shape;5780;p65"/>
          <p:cNvCxnSpPr>
            <a:stCxn id="5746" idx="2"/>
            <a:endCxn id="5771" idx="3"/>
          </p:cNvCxnSpPr>
          <p:nvPr/>
        </p:nvCxnSpPr>
        <p:spPr>
          <a:xfrm rot="-5400000">
            <a:off x="5173150" y="2749950"/>
            <a:ext cx="1070100" cy="757500"/>
          </a:xfrm>
          <a:prstGeom prst="bentConnector4">
            <a:avLst>
              <a:gd fmla="val 9329" name="adj1"/>
              <a:gd fmla="val 119119" name="adj2"/>
            </a:avLst>
          </a:prstGeom>
          <a:noFill/>
          <a:ln cap="flat" cmpd="sng" w="9525">
            <a:solidFill>
              <a:schemeClr val="dk2"/>
            </a:solidFill>
            <a:prstDash val="solid"/>
            <a:round/>
            <a:headEnd len="med" w="med" type="none"/>
            <a:tailEnd len="med" w="med" type="triangle"/>
          </a:ln>
        </p:spPr>
      </p:cxnSp>
      <p:sp>
        <p:nvSpPr>
          <p:cNvPr id="5781" name="Google Shape;5781;p65"/>
          <p:cNvSpPr/>
          <p:nvPr/>
        </p:nvSpPr>
        <p:spPr>
          <a:xfrm>
            <a:off x="4575200" y="1909100"/>
            <a:ext cx="1515000" cy="3852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5782" name="Google Shape;5782;p65"/>
          <p:cNvSpPr/>
          <p:nvPr/>
        </p:nvSpPr>
        <p:spPr>
          <a:xfrm>
            <a:off x="4575100" y="16436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5783" name="Google Shape;5783;p65"/>
          <p:cNvCxnSpPr>
            <a:stCxn id="5781" idx="0"/>
            <a:endCxn id="5782" idx="2"/>
          </p:cNvCxnSpPr>
          <p:nvPr/>
        </p:nvCxnSpPr>
        <p:spPr>
          <a:xfrm rot="10800000">
            <a:off x="5332700" y="1839800"/>
            <a:ext cx="0" cy="69300"/>
          </a:xfrm>
          <a:prstGeom prst="straightConnector1">
            <a:avLst/>
          </a:prstGeom>
          <a:noFill/>
          <a:ln cap="flat" cmpd="sng" w="9525">
            <a:solidFill>
              <a:srgbClr val="999999"/>
            </a:solidFill>
            <a:prstDash val="solid"/>
            <a:round/>
            <a:headEnd len="med" w="med" type="none"/>
            <a:tailEnd len="med" w="med" type="none"/>
          </a:ln>
        </p:spPr>
      </p:cxnSp>
      <p:sp>
        <p:nvSpPr>
          <p:cNvPr id="5784" name="Google Shape;5784;p65"/>
          <p:cNvSpPr/>
          <p:nvPr/>
        </p:nvSpPr>
        <p:spPr>
          <a:xfrm>
            <a:off x="4575250" y="105720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sp>
        <p:nvSpPr>
          <p:cNvPr id="5785" name="Google Shape;5785;p65"/>
          <p:cNvSpPr/>
          <p:nvPr/>
        </p:nvSpPr>
        <p:spPr>
          <a:xfrm>
            <a:off x="4575150" y="7917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5786" name="Google Shape;5786;p65"/>
          <p:cNvCxnSpPr>
            <a:stCxn id="5784" idx="0"/>
            <a:endCxn id="5785" idx="2"/>
          </p:cNvCxnSpPr>
          <p:nvPr/>
        </p:nvCxnSpPr>
        <p:spPr>
          <a:xfrm rot="10800000">
            <a:off x="5332750" y="987900"/>
            <a:ext cx="0" cy="69300"/>
          </a:xfrm>
          <a:prstGeom prst="straightConnector1">
            <a:avLst/>
          </a:prstGeom>
          <a:noFill/>
          <a:ln cap="flat" cmpd="sng" w="9525">
            <a:solidFill>
              <a:srgbClr val="999999"/>
            </a:solidFill>
            <a:prstDash val="solid"/>
            <a:round/>
            <a:headEnd len="med" w="med" type="none"/>
            <a:tailEnd len="med" w="med" type="none"/>
          </a:ln>
        </p:spPr>
      </p:cxnSp>
      <p:sp>
        <p:nvSpPr>
          <p:cNvPr id="5787" name="Google Shape;5787;p65"/>
          <p:cNvSpPr/>
          <p:nvPr/>
        </p:nvSpPr>
        <p:spPr>
          <a:xfrm>
            <a:off x="4575250" y="416400"/>
            <a:ext cx="1515000" cy="196200"/>
          </a:xfrm>
          <a:prstGeom prst="roundRect">
            <a:avLst>
              <a:gd fmla="val 28518" name="adj"/>
            </a:avLst>
          </a:prstGeom>
          <a:gradFill>
            <a:gsLst>
              <a:gs pos="0">
                <a:srgbClr val="DE87F1">
                  <a:alpha val="39607"/>
                </a:srgbClr>
              </a:gs>
              <a:gs pos="100000">
                <a:srgbClr val="F1DD87"/>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Linear</a:t>
            </a:r>
            <a:endParaRPr sz="1100">
              <a:solidFill>
                <a:srgbClr val="666666"/>
              </a:solidFill>
            </a:endParaRPr>
          </a:p>
        </p:txBody>
      </p:sp>
      <p:sp>
        <p:nvSpPr>
          <p:cNvPr id="5788" name="Google Shape;5788;p65"/>
          <p:cNvSpPr/>
          <p:nvPr/>
        </p:nvSpPr>
        <p:spPr>
          <a:xfrm>
            <a:off x="4571950" y="59250"/>
            <a:ext cx="1515000" cy="196200"/>
          </a:xfrm>
          <a:prstGeom prst="roundRect">
            <a:avLst>
              <a:gd fmla="val 28518" name="adj"/>
            </a:avLst>
          </a:prstGeom>
          <a:gradFill>
            <a:gsLst>
              <a:gs pos="0">
                <a:srgbClr val="E0EDBA">
                  <a:alpha val="70980"/>
                </a:srgbClr>
              </a:gs>
              <a:gs pos="100000">
                <a:srgbClr val="B6D7A8"/>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Softmax</a:t>
            </a:r>
            <a:endParaRPr sz="1100">
              <a:solidFill>
                <a:srgbClr val="666666"/>
              </a:solidFill>
            </a:endParaRPr>
          </a:p>
        </p:txBody>
      </p:sp>
      <p:cxnSp>
        <p:nvCxnSpPr>
          <p:cNvPr id="5789" name="Google Shape;5789;p65"/>
          <p:cNvCxnSpPr>
            <a:stCxn id="5771" idx="0"/>
            <a:endCxn id="5781" idx="2"/>
          </p:cNvCxnSpPr>
          <p:nvPr/>
        </p:nvCxnSpPr>
        <p:spPr>
          <a:xfrm flipH="1" rot="10800000">
            <a:off x="5329450" y="2294250"/>
            <a:ext cx="3300" cy="201300"/>
          </a:xfrm>
          <a:prstGeom prst="straightConnector1">
            <a:avLst/>
          </a:prstGeom>
          <a:noFill/>
          <a:ln cap="flat" cmpd="sng" w="9525">
            <a:solidFill>
              <a:schemeClr val="dk2"/>
            </a:solidFill>
            <a:prstDash val="solid"/>
            <a:round/>
            <a:headEnd len="med" w="med" type="none"/>
            <a:tailEnd len="med" w="med" type="triangle"/>
          </a:ln>
        </p:spPr>
      </p:cxnSp>
      <p:cxnSp>
        <p:nvCxnSpPr>
          <p:cNvPr id="5790" name="Google Shape;5790;p65"/>
          <p:cNvCxnSpPr>
            <a:stCxn id="5782" idx="0"/>
            <a:endCxn id="5784" idx="2"/>
          </p:cNvCxnSpPr>
          <p:nvPr/>
        </p:nvCxnSpPr>
        <p:spPr>
          <a:xfrm flipH="1" rot="10800000">
            <a:off x="5332600" y="1442350"/>
            <a:ext cx="300" cy="201300"/>
          </a:xfrm>
          <a:prstGeom prst="straightConnector1">
            <a:avLst/>
          </a:prstGeom>
          <a:noFill/>
          <a:ln cap="flat" cmpd="sng" w="9525">
            <a:solidFill>
              <a:schemeClr val="dk2"/>
            </a:solidFill>
            <a:prstDash val="solid"/>
            <a:round/>
            <a:headEnd len="med" w="med" type="none"/>
            <a:tailEnd len="med" w="med" type="triangle"/>
          </a:ln>
        </p:spPr>
      </p:cxnSp>
      <p:cxnSp>
        <p:nvCxnSpPr>
          <p:cNvPr id="5791" name="Google Shape;5791;p65"/>
          <p:cNvCxnSpPr>
            <a:stCxn id="5782" idx="0"/>
            <a:endCxn id="5785" idx="3"/>
          </p:cNvCxnSpPr>
          <p:nvPr/>
        </p:nvCxnSpPr>
        <p:spPr>
          <a:xfrm rot="-5400000">
            <a:off x="5334400" y="887950"/>
            <a:ext cx="753900" cy="757500"/>
          </a:xfrm>
          <a:prstGeom prst="bentConnector4">
            <a:avLst>
              <a:gd fmla="val 8668" name="adj1"/>
              <a:gd fmla="val 121389" name="adj2"/>
            </a:avLst>
          </a:prstGeom>
          <a:noFill/>
          <a:ln cap="flat" cmpd="sng" w="9525">
            <a:solidFill>
              <a:schemeClr val="dk2"/>
            </a:solidFill>
            <a:prstDash val="solid"/>
            <a:round/>
            <a:headEnd len="med" w="med" type="none"/>
            <a:tailEnd len="med" w="med" type="triangle"/>
          </a:ln>
        </p:spPr>
      </p:cxnSp>
      <p:cxnSp>
        <p:nvCxnSpPr>
          <p:cNvPr id="5792" name="Google Shape;5792;p65"/>
          <p:cNvCxnSpPr>
            <a:stCxn id="5785" idx="0"/>
            <a:endCxn id="5787" idx="2"/>
          </p:cNvCxnSpPr>
          <p:nvPr/>
        </p:nvCxnSpPr>
        <p:spPr>
          <a:xfrm rot="10800000">
            <a:off x="5332650" y="612650"/>
            <a:ext cx="0" cy="179100"/>
          </a:xfrm>
          <a:prstGeom prst="straightConnector1">
            <a:avLst/>
          </a:prstGeom>
          <a:noFill/>
          <a:ln cap="flat" cmpd="sng" w="9525">
            <a:solidFill>
              <a:schemeClr val="dk2"/>
            </a:solidFill>
            <a:prstDash val="solid"/>
            <a:round/>
            <a:headEnd len="med" w="med" type="none"/>
            <a:tailEnd len="med" w="med" type="triangle"/>
          </a:ln>
        </p:spPr>
      </p:cxnSp>
      <p:cxnSp>
        <p:nvCxnSpPr>
          <p:cNvPr id="5793" name="Google Shape;5793;p65"/>
          <p:cNvCxnSpPr/>
          <p:nvPr/>
        </p:nvCxnSpPr>
        <p:spPr>
          <a:xfrm rot="10800000">
            <a:off x="5329450" y="232625"/>
            <a:ext cx="0" cy="179100"/>
          </a:xfrm>
          <a:prstGeom prst="straightConnector1">
            <a:avLst/>
          </a:prstGeom>
          <a:noFill/>
          <a:ln cap="flat" cmpd="sng" w="9525">
            <a:solidFill>
              <a:schemeClr val="dk2"/>
            </a:solidFill>
            <a:prstDash val="solid"/>
            <a:round/>
            <a:headEnd len="med" w="med" type="none"/>
            <a:tailEnd len="med" w="med" type="triangle"/>
          </a:ln>
        </p:spPr>
      </p:cxnSp>
      <p:cxnSp>
        <p:nvCxnSpPr>
          <p:cNvPr id="5794" name="Google Shape;5794;p65"/>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5795" name="Google Shape;5795;p65"/>
          <p:cNvGrpSpPr/>
          <p:nvPr/>
        </p:nvGrpSpPr>
        <p:grpSpPr>
          <a:xfrm>
            <a:off x="3223400" y="1827400"/>
            <a:ext cx="1832400" cy="601200"/>
            <a:chOff x="3223400" y="1827400"/>
            <a:chExt cx="1832400" cy="601200"/>
          </a:xfrm>
        </p:grpSpPr>
        <p:grpSp>
          <p:nvGrpSpPr>
            <p:cNvPr id="5796" name="Google Shape;5796;p65"/>
            <p:cNvGrpSpPr/>
            <p:nvPr/>
          </p:nvGrpSpPr>
          <p:grpSpPr>
            <a:xfrm>
              <a:off x="3223400" y="1827400"/>
              <a:ext cx="1832400" cy="601200"/>
              <a:chOff x="3223400" y="1827400"/>
              <a:chExt cx="1832400" cy="601200"/>
            </a:xfrm>
          </p:grpSpPr>
          <p:cxnSp>
            <p:nvCxnSpPr>
              <p:cNvPr id="5797" name="Google Shape;5797;p65"/>
              <p:cNvCxnSpPr>
                <a:stCxn id="5767" idx="0"/>
              </p:cNvCxnSpPr>
              <p:nvPr/>
            </p:nvCxnSpPr>
            <p:spPr>
              <a:xfrm flipH="1" rot="-5400000">
                <a:off x="3839000" y="1211800"/>
                <a:ext cx="601200" cy="1832400"/>
              </a:xfrm>
              <a:prstGeom prst="bentConnector4">
                <a:avLst>
                  <a:gd fmla="val -39608" name="adj1"/>
                  <a:gd fmla="val 70670" name="adj2"/>
                </a:avLst>
              </a:prstGeom>
              <a:noFill/>
              <a:ln cap="flat" cmpd="sng" w="9525">
                <a:solidFill>
                  <a:schemeClr val="dk2"/>
                </a:solidFill>
                <a:prstDash val="solid"/>
                <a:round/>
                <a:headEnd len="med" w="med" type="none"/>
                <a:tailEnd len="med" w="med" type="none"/>
              </a:ln>
            </p:spPr>
          </p:cxnSp>
          <p:cxnSp>
            <p:nvCxnSpPr>
              <p:cNvPr id="5798" name="Google Shape;5798;p65"/>
              <p:cNvCxnSpPr/>
              <p:nvPr/>
            </p:nvCxnSpPr>
            <p:spPr>
              <a:xfrm flipH="1" rot="10800000">
                <a:off x="5050575" y="2294150"/>
                <a:ext cx="3300" cy="134400"/>
              </a:xfrm>
              <a:prstGeom prst="straightConnector1">
                <a:avLst/>
              </a:prstGeom>
              <a:noFill/>
              <a:ln cap="flat" cmpd="sng" w="9525">
                <a:solidFill>
                  <a:schemeClr val="dk2"/>
                </a:solidFill>
                <a:prstDash val="solid"/>
                <a:round/>
                <a:headEnd len="med" w="med" type="none"/>
                <a:tailEnd len="med" w="med" type="triangle"/>
              </a:ln>
            </p:spPr>
          </p:cxnSp>
        </p:grpSp>
        <p:cxnSp>
          <p:nvCxnSpPr>
            <p:cNvPr id="5799" name="Google Shape;5799;p65"/>
            <p:cNvCxnSpPr/>
            <p:nvPr/>
          </p:nvCxnSpPr>
          <p:spPr>
            <a:xfrm flipH="1" rot="10800000">
              <a:off x="4810950" y="2291900"/>
              <a:ext cx="3300" cy="134400"/>
            </a:xfrm>
            <a:prstGeom prst="straightConnector1">
              <a:avLst/>
            </a:prstGeom>
            <a:noFill/>
            <a:ln cap="flat" cmpd="sng" w="9525">
              <a:solidFill>
                <a:schemeClr val="dk2"/>
              </a:solidFill>
              <a:prstDash val="solid"/>
              <a:round/>
              <a:headEnd len="med" w="med" type="none"/>
              <a:tailEnd len="med" w="med" type="triangle"/>
            </a:ln>
          </p:spPr>
        </p:cxnSp>
      </p:grpSp>
      <p:cxnSp>
        <p:nvCxnSpPr>
          <p:cNvPr id="5800" name="Google Shape;5800;p65"/>
          <p:cNvCxnSpPr>
            <a:endCxn id="5782" idx="3"/>
          </p:cNvCxnSpPr>
          <p:nvPr/>
        </p:nvCxnSpPr>
        <p:spPr>
          <a:xfrm flipH="1" rot="10800000">
            <a:off x="5330800" y="1741750"/>
            <a:ext cx="759300" cy="666600"/>
          </a:xfrm>
          <a:prstGeom prst="bentConnector3">
            <a:avLst>
              <a:gd fmla="val 120670" name="adj1"/>
            </a:avLst>
          </a:prstGeom>
          <a:noFill/>
          <a:ln cap="flat" cmpd="sng" w="9525">
            <a:solidFill>
              <a:schemeClr val="dk2"/>
            </a:solidFill>
            <a:prstDash val="solid"/>
            <a:round/>
            <a:headEnd len="med" w="med" type="none"/>
            <a:tailEnd len="med" w="med" type="triangle"/>
          </a:ln>
        </p:spPr>
      </p:cxnSp>
      <p:grpSp>
        <p:nvGrpSpPr>
          <p:cNvPr id="5801" name="Google Shape;5801;p65"/>
          <p:cNvGrpSpPr/>
          <p:nvPr/>
        </p:nvGrpSpPr>
        <p:grpSpPr>
          <a:xfrm flipH="1">
            <a:off x="5196157" y="3772639"/>
            <a:ext cx="266597" cy="258300"/>
            <a:chOff x="2372506" y="3438683"/>
            <a:chExt cx="255900" cy="258300"/>
          </a:xfrm>
        </p:grpSpPr>
        <p:pic>
          <p:nvPicPr>
            <p:cNvPr descr="+" id="5802" name="Google Shape;5802;p65"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5778" name="Google Shape;5778;p65"/>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
        <p:nvSpPr>
          <p:cNvPr id="5803" name="Google Shape;5803;p65"/>
          <p:cNvSpPr txBox="1"/>
          <p:nvPr/>
        </p:nvSpPr>
        <p:spPr>
          <a:xfrm>
            <a:off x="2940700" y="4801350"/>
            <a:ext cx="6720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sp>
        <p:nvSpPr>
          <p:cNvPr id="5804" name="Google Shape;5804;p65"/>
          <p:cNvSpPr txBox="1"/>
          <p:nvPr/>
        </p:nvSpPr>
        <p:spPr>
          <a:xfrm>
            <a:off x="4515700" y="4856300"/>
            <a:ext cx="16341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 (shifted right)</a:t>
            </a:r>
            <a:endParaRPr sz="1100">
              <a:solidFill>
                <a:srgbClr val="999999"/>
              </a:solidFill>
            </a:endParaRPr>
          </a:p>
        </p:txBody>
      </p:sp>
      <p:sp>
        <p:nvSpPr>
          <p:cNvPr id="5805" name="Google Shape;5805;p65"/>
          <p:cNvSpPr txBox="1"/>
          <p:nvPr/>
        </p:nvSpPr>
        <p:spPr>
          <a:xfrm>
            <a:off x="5742500" y="36445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
        <p:nvSpPr>
          <p:cNvPr id="5806" name="Google Shape;5806;p65"/>
          <p:cNvSpPr txBox="1"/>
          <p:nvPr/>
        </p:nvSpPr>
        <p:spPr>
          <a:xfrm>
            <a:off x="1142900" y="363298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810" name="Shape 5810"/>
        <p:cNvGrpSpPr/>
        <p:nvPr/>
      </p:nvGrpSpPr>
      <p:grpSpPr>
        <a:xfrm>
          <a:off x="0" y="0"/>
          <a:ext cx="0" cy="0"/>
          <a:chOff x="0" y="0"/>
          <a:chExt cx="0" cy="0"/>
        </a:xfrm>
      </p:grpSpPr>
      <p:sp>
        <p:nvSpPr>
          <p:cNvPr id="5811" name="Google Shape;5811;p66"/>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6"/>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6"/>
          <p:cNvSpPr/>
          <p:nvPr/>
        </p:nvSpPr>
        <p:spPr>
          <a:xfrm>
            <a:off x="2466050" y="30016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CCCCCC"/>
                </a:solidFill>
              </a:rPr>
              <a:t>Multi-Head</a:t>
            </a:r>
            <a:endParaRPr sz="1100">
              <a:solidFill>
                <a:srgbClr val="CCCCCC"/>
              </a:solidFill>
            </a:endParaRPr>
          </a:p>
          <a:p>
            <a:pPr indent="0" lvl="0" marL="0" rtl="0" algn="ctr">
              <a:spcBef>
                <a:spcPts val="0"/>
              </a:spcBef>
              <a:spcAft>
                <a:spcPts val="0"/>
              </a:spcAft>
              <a:buNone/>
            </a:pPr>
            <a:r>
              <a:rPr lang="en" sz="1100">
                <a:solidFill>
                  <a:srgbClr val="CCCCCC"/>
                </a:solidFill>
              </a:rPr>
              <a:t>Attention</a:t>
            </a:r>
            <a:endParaRPr sz="1100">
              <a:solidFill>
                <a:srgbClr val="CCCCCC"/>
              </a:solidFill>
            </a:endParaRPr>
          </a:p>
        </p:txBody>
      </p:sp>
      <p:sp>
        <p:nvSpPr>
          <p:cNvPr id="5814" name="Google Shape;5814;p66"/>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sp>
        <p:nvSpPr>
          <p:cNvPr id="5815" name="Google Shape;5815;p66"/>
          <p:cNvSpPr/>
          <p:nvPr/>
        </p:nvSpPr>
        <p:spPr>
          <a:xfrm>
            <a:off x="2466050" y="42175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Input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grpSp>
        <p:nvGrpSpPr>
          <p:cNvPr id="5816" name="Google Shape;5816;p66"/>
          <p:cNvGrpSpPr/>
          <p:nvPr/>
        </p:nvGrpSpPr>
        <p:grpSpPr>
          <a:xfrm>
            <a:off x="3095581" y="3765083"/>
            <a:ext cx="255900" cy="258300"/>
            <a:chOff x="2372506" y="3438683"/>
            <a:chExt cx="255900" cy="258300"/>
          </a:xfrm>
        </p:grpSpPr>
        <p:pic>
          <p:nvPicPr>
            <p:cNvPr descr="+" id="5817" name="Google Shape;5817;p66"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5818" name="Google Shape;5818;p66"/>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5819" name="Google Shape;5819;p66"/>
          <p:cNvGrpSpPr/>
          <p:nvPr/>
        </p:nvGrpSpPr>
        <p:grpSpPr>
          <a:xfrm>
            <a:off x="2466049" y="3701599"/>
            <a:ext cx="407181" cy="385200"/>
            <a:chOff x="7687999" y="1673849"/>
            <a:chExt cx="407181" cy="385200"/>
          </a:xfrm>
        </p:grpSpPr>
        <p:sp>
          <p:nvSpPr>
            <p:cNvPr id="5820" name="Google Shape;5820;p66"/>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821" name="Google Shape;5821;p66"/>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5822" name="Google Shape;5822;p66"/>
          <p:cNvCxnSpPr>
            <a:endCxn id="5815" idx="2"/>
          </p:cNvCxnSpPr>
          <p:nvPr/>
        </p:nvCxnSpPr>
        <p:spPr>
          <a:xfrm rot="10800000">
            <a:off x="3223550" y="4653475"/>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5823" name="Google Shape;5823;p66"/>
          <p:cNvCxnSpPr>
            <a:endCxn id="5818" idx="4"/>
          </p:cNvCxnSpPr>
          <p:nvPr/>
        </p:nvCxnSpPr>
        <p:spPr>
          <a:xfrm rot="10800000">
            <a:off x="3223531" y="4023383"/>
            <a:ext cx="0" cy="196200"/>
          </a:xfrm>
          <a:prstGeom prst="straightConnector1">
            <a:avLst/>
          </a:prstGeom>
          <a:noFill/>
          <a:ln cap="flat" cmpd="sng" w="9525">
            <a:solidFill>
              <a:srgbClr val="D9D9D9"/>
            </a:solidFill>
            <a:prstDash val="solid"/>
            <a:round/>
            <a:headEnd len="med" w="med" type="none"/>
            <a:tailEnd len="med" w="med" type="triangle"/>
          </a:ln>
        </p:spPr>
      </p:cxnSp>
      <p:cxnSp>
        <p:nvCxnSpPr>
          <p:cNvPr id="5824" name="Google Shape;5824;p66"/>
          <p:cNvCxnSpPr>
            <a:stCxn id="5818" idx="0"/>
            <a:endCxn id="5813" idx="2"/>
          </p:cNvCxnSpPr>
          <p:nvPr/>
        </p:nvCxnSpPr>
        <p:spPr>
          <a:xfrm rot="10800000">
            <a:off x="3223531" y="3386783"/>
            <a:ext cx="0" cy="378300"/>
          </a:xfrm>
          <a:prstGeom prst="straightConnector1">
            <a:avLst/>
          </a:prstGeom>
          <a:noFill/>
          <a:ln cap="flat" cmpd="sng" w="9525">
            <a:solidFill>
              <a:srgbClr val="D9D9D9"/>
            </a:solidFill>
            <a:prstDash val="solid"/>
            <a:round/>
            <a:headEnd len="med" w="med" type="none"/>
            <a:tailEnd len="med" w="med" type="triangle"/>
          </a:ln>
        </p:spPr>
      </p:cxnSp>
      <p:sp>
        <p:nvSpPr>
          <p:cNvPr id="5825" name="Google Shape;5825;p66"/>
          <p:cNvSpPr/>
          <p:nvPr/>
        </p:nvSpPr>
        <p:spPr>
          <a:xfrm>
            <a:off x="4572000" y="42256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Output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cxnSp>
        <p:nvCxnSpPr>
          <p:cNvPr id="5826" name="Google Shape;5826;p66"/>
          <p:cNvCxnSpPr/>
          <p:nvPr/>
        </p:nvCxnSpPr>
        <p:spPr>
          <a:xfrm rot="10800000">
            <a:off x="5327250" y="4686450"/>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5827" name="Google Shape;5827;p66"/>
          <p:cNvCxnSpPr>
            <a:stCxn id="5820" idx="6"/>
            <a:endCxn id="5818" idx="2"/>
          </p:cNvCxnSpPr>
          <p:nvPr/>
        </p:nvCxnSpPr>
        <p:spPr>
          <a:xfrm>
            <a:off x="2873149" y="3894199"/>
            <a:ext cx="222300" cy="0"/>
          </a:xfrm>
          <a:prstGeom prst="straightConnector1">
            <a:avLst/>
          </a:prstGeom>
          <a:noFill/>
          <a:ln cap="flat" cmpd="sng" w="9525">
            <a:solidFill>
              <a:srgbClr val="D9D9D9"/>
            </a:solidFill>
            <a:prstDash val="solid"/>
            <a:round/>
            <a:headEnd len="med" w="med" type="none"/>
            <a:tailEnd len="med" w="med" type="none"/>
          </a:ln>
        </p:spPr>
      </p:cxnSp>
      <p:cxnSp>
        <p:nvCxnSpPr>
          <p:cNvPr id="5828" name="Google Shape;5828;p66"/>
          <p:cNvCxnSpPr>
            <a:stCxn id="5813" idx="2"/>
            <a:endCxn id="5814" idx="1"/>
          </p:cNvCxnSpPr>
          <p:nvPr/>
        </p:nvCxnSpPr>
        <p:spPr>
          <a:xfrm flipH="1" rot="5400000">
            <a:off x="2568500" y="2731750"/>
            <a:ext cx="552600" cy="757500"/>
          </a:xfrm>
          <a:prstGeom prst="bentConnector4">
            <a:avLst>
              <a:gd fmla="val -33297" name="adj1"/>
              <a:gd fmla="val 121752" name="adj2"/>
            </a:avLst>
          </a:prstGeom>
          <a:noFill/>
          <a:ln cap="flat" cmpd="sng" w="9525">
            <a:solidFill>
              <a:srgbClr val="D9D9D9"/>
            </a:solidFill>
            <a:prstDash val="solid"/>
            <a:round/>
            <a:headEnd len="med" w="med" type="none"/>
            <a:tailEnd len="med" w="med" type="triangle"/>
          </a:ln>
        </p:spPr>
      </p:cxnSp>
      <p:cxnSp>
        <p:nvCxnSpPr>
          <p:cNvPr id="5829" name="Google Shape;5829;p66"/>
          <p:cNvCxnSpPr>
            <a:stCxn id="5814"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5830" name="Google Shape;5830;p66"/>
          <p:cNvCxnSpPr>
            <a:stCxn id="5813" idx="0"/>
            <a:endCxn id="5814"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5831" name="Google Shape;5831;p66"/>
          <p:cNvSpPr/>
          <p:nvPr/>
        </p:nvSpPr>
        <p:spPr>
          <a:xfrm>
            <a:off x="2466000" y="209285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5832" name="Google Shape;5832;p66"/>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5833" name="Google Shape;5833;p66"/>
          <p:cNvCxnSpPr>
            <a:stCxn id="5814" idx="0"/>
            <a:endCxn id="5831" idx="2"/>
          </p:cNvCxnSpPr>
          <p:nvPr/>
        </p:nvCxnSpPr>
        <p:spPr>
          <a:xfrm rot="10800000">
            <a:off x="3223450" y="2478150"/>
            <a:ext cx="0" cy="258000"/>
          </a:xfrm>
          <a:prstGeom prst="straightConnector1">
            <a:avLst/>
          </a:prstGeom>
          <a:noFill/>
          <a:ln cap="flat" cmpd="sng" w="9525">
            <a:solidFill>
              <a:srgbClr val="D9D9D9"/>
            </a:solidFill>
            <a:prstDash val="solid"/>
            <a:round/>
            <a:headEnd len="med" w="med" type="none"/>
            <a:tailEnd len="med" w="med" type="triangle"/>
          </a:ln>
        </p:spPr>
      </p:cxnSp>
      <p:cxnSp>
        <p:nvCxnSpPr>
          <p:cNvPr id="5834" name="Google Shape;5834;p66"/>
          <p:cNvCxnSpPr/>
          <p:nvPr/>
        </p:nvCxnSpPr>
        <p:spPr>
          <a:xfrm flipH="1" rot="5400000">
            <a:off x="2568500" y="1827850"/>
            <a:ext cx="552600" cy="757500"/>
          </a:xfrm>
          <a:prstGeom prst="bentConnector4">
            <a:avLst>
              <a:gd fmla="val -25502" name="adj1"/>
              <a:gd fmla="val 121752" name="adj2"/>
            </a:avLst>
          </a:prstGeom>
          <a:noFill/>
          <a:ln cap="flat" cmpd="sng" w="9525">
            <a:solidFill>
              <a:srgbClr val="D9D9D9"/>
            </a:solidFill>
            <a:prstDash val="solid"/>
            <a:round/>
            <a:headEnd len="med" w="med" type="none"/>
            <a:tailEnd len="med" w="med" type="triangle"/>
          </a:ln>
        </p:spPr>
      </p:cxnSp>
      <p:sp>
        <p:nvSpPr>
          <p:cNvPr id="5835" name="Google Shape;5835;p66"/>
          <p:cNvSpPr/>
          <p:nvPr/>
        </p:nvSpPr>
        <p:spPr>
          <a:xfrm>
            <a:off x="4572050" y="2761000"/>
            <a:ext cx="1515000" cy="6339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Masked</a:t>
            </a:r>
            <a:endParaRPr sz="1100">
              <a:solidFill>
                <a:srgbClr val="D9D9D9"/>
              </a:solidFill>
            </a:endParaRPr>
          </a:p>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5836" name="Google Shape;5836;p66"/>
          <p:cNvSpPr/>
          <p:nvPr/>
        </p:nvSpPr>
        <p:spPr>
          <a:xfrm>
            <a:off x="4571950" y="24955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5837" name="Google Shape;5837;p66"/>
          <p:cNvCxnSpPr>
            <a:stCxn id="5835" idx="0"/>
            <a:endCxn id="5836" idx="2"/>
          </p:cNvCxnSpPr>
          <p:nvPr/>
        </p:nvCxnSpPr>
        <p:spPr>
          <a:xfrm rot="10800000">
            <a:off x="5329550" y="26917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5838" name="Google Shape;5838;p66"/>
          <p:cNvGrpSpPr/>
          <p:nvPr/>
        </p:nvGrpSpPr>
        <p:grpSpPr>
          <a:xfrm flipH="1">
            <a:off x="5670621" y="3709189"/>
            <a:ext cx="424201" cy="385200"/>
            <a:chOff x="7687999" y="1673849"/>
            <a:chExt cx="407181" cy="385200"/>
          </a:xfrm>
        </p:grpSpPr>
        <p:sp>
          <p:nvSpPr>
            <p:cNvPr id="5839" name="Google Shape;5839;p66"/>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840" name="Google Shape;5840;p66"/>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5841" name="Google Shape;5841;p66"/>
          <p:cNvCxnSpPr/>
          <p:nvPr/>
        </p:nvCxnSpPr>
        <p:spPr>
          <a:xfrm flipH="1" rot="10800000">
            <a:off x="5329500" y="4037575"/>
            <a:ext cx="6300" cy="188100"/>
          </a:xfrm>
          <a:prstGeom prst="straightConnector1">
            <a:avLst/>
          </a:prstGeom>
          <a:noFill/>
          <a:ln cap="flat" cmpd="sng" w="9525">
            <a:solidFill>
              <a:srgbClr val="D9D9D9"/>
            </a:solidFill>
            <a:prstDash val="solid"/>
            <a:round/>
            <a:headEnd len="med" w="med" type="none"/>
            <a:tailEnd len="med" w="med" type="triangle"/>
          </a:ln>
        </p:spPr>
      </p:cxnSp>
      <p:cxnSp>
        <p:nvCxnSpPr>
          <p:cNvPr id="5842" name="Google Shape;5842;p66"/>
          <p:cNvCxnSpPr>
            <a:stCxn id="5839" idx="6"/>
            <a:endCxn id="5843" idx="2"/>
          </p:cNvCxnSpPr>
          <p:nvPr/>
        </p:nvCxnSpPr>
        <p:spPr>
          <a:xfrm rot="10800000">
            <a:off x="5462805" y="3901789"/>
            <a:ext cx="207900" cy="0"/>
          </a:xfrm>
          <a:prstGeom prst="straightConnector1">
            <a:avLst/>
          </a:prstGeom>
          <a:noFill/>
          <a:ln cap="flat" cmpd="sng" w="9525">
            <a:solidFill>
              <a:srgbClr val="D9D9D9"/>
            </a:solidFill>
            <a:prstDash val="solid"/>
            <a:round/>
            <a:headEnd len="med" w="med" type="none"/>
            <a:tailEnd len="med" w="med" type="none"/>
          </a:ln>
        </p:spPr>
      </p:cxnSp>
      <p:cxnSp>
        <p:nvCxnSpPr>
          <p:cNvPr id="5844" name="Google Shape;5844;p66"/>
          <p:cNvCxnSpPr>
            <a:stCxn id="5843" idx="0"/>
          </p:cNvCxnSpPr>
          <p:nvPr/>
        </p:nvCxnSpPr>
        <p:spPr>
          <a:xfrm flipH="1" rot="10800000">
            <a:off x="5329455" y="3409339"/>
            <a:ext cx="3300" cy="363300"/>
          </a:xfrm>
          <a:prstGeom prst="straightConnector1">
            <a:avLst/>
          </a:prstGeom>
          <a:noFill/>
          <a:ln cap="flat" cmpd="sng" w="9525">
            <a:solidFill>
              <a:srgbClr val="D9D9D9"/>
            </a:solidFill>
            <a:prstDash val="solid"/>
            <a:round/>
            <a:headEnd len="med" w="med" type="none"/>
            <a:tailEnd len="med" w="med" type="triangle"/>
          </a:ln>
        </p:spPr>
      </p:cxnSp>
      <p:cxnSp>
        <p:nvCxnSpPr>
          <p:cNvPr id="5845" name="Google Shape;5845;p66"/>
          <p:cNvCxnSpPr>
            <a:stCxn id="5811" idx="2"/>
            <a:endCxn id="5836" idx="3"/>
          </p:cNvCxnSpPr>
          <p:nvPr/>
        </p:nvCxnSpPr>
        <p:spPr>
          <a:xfrm rot="-5400000">
            <a:off x="5173150" y="2749950"/>
            <a:ext cx="1070100" cy="757500"/>
          </a:xfrm>
          <a:prstGeom prst="bentConnector4">
            <a:avLst>
              <a:gd fmla="val 9329" name="adj1"/>
              <a:gd fmla="val 119119" name="adj2"/>
            </a:avLst>
          </a:prstGeom>
          <a:noFill/>
          <a:ln cap="flat" cmpd="sng" w="9525">
            <a:solidFill>
              <a:srgbClr val="D9D9D9"/>
            </a:solidFill>
            <a:prstDash val="solid"/>
            <a:round/>
            <a:headEnd len="med" w="med" type="none"/>
            <a:tailEnd len="med" w="med" type="triangle"/>
          </a:ln>
        </p:spPr>
      </p:cxnSp>
      <p:sp>
        <p:nvSpPr>
          <p:cNvPr id="5846" name="Google Shape;5846;p66"/>
          <p:cNvSpPr/>
          <p:nvPr/>
        </p:nvSpPr>
        <p:spPr>
          <a:xfrm>
            <a:off x="4575200" y="19091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5847" name="Google Shape;5847;p66"/>
          <p:cNvSpPr/>
          <p:nvPr/>
        </p:nvSpPr>
        <p:spPr>
          <a:xfrm>
            <a:off x="4575100" y="16436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5848" name="Google Shape;5848;p66"/>
          <p:cNvCxnSpPr>
            <a:stCxn id="5846" idx="0"/>
            <a:endCxn id="5847" idx="2"/>
          </p:cNvCxnSpPr>
          <p:nvPr/>
        </p:nvCxnSpPr>
        <p:spPr>
          <a:xfrm rot="10800000">
            <a:off x="5332700" y="1839800"/>
            <a:ext cx="0" cy="69300"/>
          </a:xfrm>
          <a:prstGeom prst="straightConnector1">
            <a:avLst/>
          </a:prstGeom>
          <a:noFill/>
          <a:ln cap="flat" cmpd="sng" w="9525">
            <a:solidFill>
              <a:srgbClr val="999999"/>
            </a:solidFill>
            <a:prstDash val="solid"/>
            <a:round/>
            <a:headEnd len="med" w="med" type="none"/>
            <a:tailEnd len="med" w="med" type="none"/>
          </a:ln>
        </p:spPr>
      </p:cxnSp>
      <p:sp>
        <p:nvSpPr>
          <p:cNvPr id="5849" name="Google Shape;5849;p66"/>
          <p:cNvSpPr/>
          <p:nvPr/>
        </p:nvSpPr>
        <p:spPr>
          <a:xfrm>
            <a:off x="4575250" y="105720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5850" name="Google Shape;5850;p66"/>
          <p:cNvSpPr/>
          <p:nvPr/>
        </p:nvSpPr>
        <p:spPr>
          <a:xfrm>
            <a:off x="4575150" y="7917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5851" name="Google Shape;5851;p66"/>
          <p:cNvCxnSpPr>
            <a:stCxn id="5849" idx="0"/>
            <a:endCxn id="5850" idx="2"/>
          </p:cNvCxnSpPr>
          <p:nvPr/>
        </p:nvCxnSpPr>
        <p:spPr>
          <a:xfrm rot="10800000">
            <a:off x="5332750" y="987900"/>
            <a:ext cx="0" cy="69300"/>
          </a:xfrm>
          <a:prstGeom prst="straightConnector1">
            <a:avLst/>
          </a:prstGeom>
          <a:noFill/>
          <a:ln cap="flat" cmpd="sng" w="9525">
            <a:solidFill>
              <a:srgbClr val="D9D9D9"/>
            </a:solidFill>
            <a:prstDash val="solid"/>
            <a:round/>
            <a:headEnd len="med" w="med" type="none"/>
            <a:tailEnd len="med" w="med" type="none"/>
          </a:ln>
        </p:spPr>
      </p:cxnSp>
      <p:sp>
        <p:nvSpPr>
          <p:cNvPr id="5852" name="Google Shape;5852;p66"/>
          <p:cNvSpPr/>
          <p:nvPr/>
        </p:nvSpPr>
        <p:spPr>
          <a:xfrm>
            <a:off x="4575250" y="416400"/>
            <a:ext cx="1515000" cy="196200"/>
          </a:xfrm>
          <a:prstGeom prst="roundRect">
            <a:avLst>
              <a:gd fmla="val 28518" name="adj"/>
            </a:avLst>
          </a:prstGeom>
          <a:gradFill>
            <a:gsLst>
              <a:gs pos="0">
                <a:srgbClr val="DE87F1">
                  <a:alpha val="27450"/>
                </a:srgbClr>
              </a:gs>
              <a:gs pos="100000">
                <a:srgbClr val="F1DD87">
                  <a:alpha val="34117"/>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Linear</a:t>
            </a:r>
            <a:endParaRPr sz="1100">
              <a:solidFill>
                <a:srgbClr val="D9D9D9"/>
              </a:solidFill>
            </a:endParaRPr>
          </a:p>
        </p:txBody>
      </p:sp>
      <p:sp>
        <p:nvSpPr>
          <p:cNvPr id="5853" name="Google Shape;5853;p66"/>
          <p:cNvSpPr/>
          <p:nvPr/>
        </p:nvSpPr>
        <p:spPr>
          <a:xfrm>
            <a:off x="4571950" y="59250"/>
            <a:ext cx="1515000" cy="196200"/>
          </a:xfrm>
          <a:prstGeom prst="roundRect">
            <a:avLst>
              <a:gd fmla="val 28518" name="adj"/>
            </a:avLst>
          </a:prstGeom>
          <a:gradFill>
            <a:gsLst>
              <a:gs pos="0">
                <a:srgbClr val="E0EDBA">
                  <a:alpha val="29411"/>
                </a:srgbClr>
              </a:gs>
              <a:gs pos="100000">
                <a:srgbClr val="B6D7A8">
                  <a:alpha val="30980"/>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Softmax</a:t>
            </a:r>
            <a:endParaRPr sz="1100">
              <a:solidFill>
                <a:srgbClr val="D9D9D9"/>
              </a:solidFill>
            </a:endParaRPr>
          </a:p>
        </p:txBody>
      </p:sp>
      <p:cxnSp>
        <p:nvCxnSpPr>
          <p:cNvPr id="5854" name="Google Shape;5854;p66"/>
          <p:cNvCxnSpPr>
            <a:stCxn id="5836" idx="0"/>
            <a:endCxn id="5846" idx="2"/>
          </p:cNvCxnSpPr>
          <p:nvPr/>
        </p:nvCxnSpPr>
        <p:spPr>
          <a:xfrm flipH="1" rot="10800000">
            <a:off x="5329450" y="2294250"/>
            <a:ext cx="3300" cy="201300"/>
          </a:xfrm>
          <a:prstGeom prst="straightConnector1">
            <a:avLst/>
          </a:prstGeom>
          <a:noFill/>
          <a:ln cap="flat" cmpd="sng" w="9525">
            <a:solidFill>
              <a:srgbClr val="D9D9D9"/>
            </a:solidFill>
            <a:prstDash val="solid"/>
            <a:round/>
            <a:headEnd len="med" w="med" type="none"/>
            <a:tailEnd len="med" w="med" type="triangle"/>
          </a:ln>
        </p:spPr>
      </p:cxnSp>
      <p:cxnSp>
        <p:nvCxnSpPr>
          <p:cNvPr id="5855" name="Google Shape;5855;p66"/>
          <p:cNvCxnSpPr>
            <a:stCxn id="5847" idx="0"/>
            <a:endCxn id="5849" idx="2"/>
          </p:cNvCxnSpPr>
          <p:nvPr/>
        </p:nvCxnSpPr>
        <p:spPr>
          <a:xfrm flipH="1" rot="10800000">
            <a:off x="5332600" y="1442350"/>
            <a:ext cx="300" cy="201300"/>
          </a:xfrm>
          <a:prstGeom prst="straightConnector1">
            <a:avLst/>
          </a:prstGeom>
          <a:noFill/>
          <a:ln cap="flat" cmpd="sng" w="9525">
            <a:solidFill>
              <a:srgbClr val="D9D9D9"/>
            </a:solidFill>
            <a:prstDash val="solid"/>
            <a:round/>
            <a:headEnd len="med" w="med" type="none"/>
            <a:tailEnd len="med" w="med" type="triangle"/>
          </a:ln>
        </p:spPr>
      </p:cxnSp>
      <p:cxnSp>
        <p:nvCxnSpPr>
          <p:cNvPr id="5856" name="Google Shape;5856;p66"/>
          <p:cNvCxnSpPr>
            <a:stCxn id="5847" idx="0"/>
            <a:endCxn id="5850" idx="3"/>
          </p:cNvCxnSpPr>
          <p:nvPr/>
        </p:nvCxnSpPr>
        <p:spPr>
          <a:xfrm rot="-5400000">
            <a:off x="5334400" y="887950"/>
            <a:ext cx="753900" cy="757500"/>
          </a:xfrm>
          <a:prstGeom prst="bentConnector4">
            <a:avLst>
              <a:gd fmla="val 8668" name="adj1"/>
              <a:gd fmla="val 121389" name="adj2"/>
            </a:avLst>
          </a:prstGeom>
          <a:noFill/>
          <a:ln cap="flat" cmpd="sng" w="9525">
            <a:solidFill>
              <a:srgbClr val="D9D9D9"/>
            </a:solidFill>
            <a:prstDash val="solid"/>
            <a:round/>
            <a:headEnd len="med" w="med" type="none"/>
            <a:tailEnd len="med" w="med" type="triangle"/>
          </a:ln>
        </p:spPr>
      </p:cxnSp>
      <p:cxnSp>
        <p:nvCxnSpPr>
          <p:cNvPr id="5857" name="Google Shape;5857;p66"/>
          <p:cNvCxnSpPr>
            <a:stCxn id="5850" idx="0"/>
            <a:endCxn id="5852" idx="2"/>
          </p:cNvCxnSpPr>
          <p:nvPr/>
        </p:nvCxnSpPr>
        <p:spPr>
          <a:xfrm rot="10800000">
            <a:off x="5332650" y="612650"/>
            <a:ext cx="0" cy="179100"/>
          </a:xfrm>
          <a:prstGeom prst="straightConnector1">
            <a:avLst/>
          </a:prstGeom>
          <a:noFill/>
          <a:ln cap="flat" cmpd="sng" w="9525">
            <a:solidFill>
              <a:srgbClr val="D9D9D9"/>
            </a:solidFill>
            <a:prstDash val="solid"/>
            <a:round/>
            <a:headEnd len="med" w="med" type="none"/>
            <a:tailEnd len="med" w="med" type="triangle"/>
          </a:ln>
        </p:spPr>
      </p:cxnSp>
      <p:cxnSp>
        <p:nvCxnSpPr>
          <p:cNvPr id="5858" name="Google Shape;5858;p66"/>
          <p:cNvCxnSpPr>
            <a:endCxn id="5853" idx="2"/>
          </p:cNvCxnSpPr>
          <p:nvPr/>
        </p:nvCxnSpPr>
        <p:spPr>
          <a:xfrm rot="10800000">
            <a:off x="5329450" y="255450"/>
            <a:ext cx="0" cy="156300"/>
          </a:xfrm>
          <a:prstGeom prst="straightConnector1">
            <a:avLst/>
          </a:prstGeom>
          <a:noFill/>
          <a:ln cap="flat" cmpd="sng" w="9525">
            <a:solidFill>
              <a:srgbClr val="D9D9D9"/>
            </a:solidFill>
            <a:prstDash val="solid"/>
            <a:round/>
            <a:headEnd len="med" w="med" type="none"/>
            <a:tailEnd len="med" w="med" type="triangle"/>
          </a:ln>
        </p:spPr>
      </p:cxnSp>
      <p:cxnSp>
        <p:nvCxnSpPr>
          <p:cNvPr id="5859" name="Google Shape;5859;p66"/>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5860" name="Google Shape;5860;p66"/>
          <p:cNvGrpSpPr/>
          <p:nvPr/>
        </p:nvGrpSpPr>
        <p:grpSpPr>
          <a:xfrm>
            <a:off x="3223400" y="1827400"/>
            <a:ext cx="1832400" cy="601200"/>
            <a:chOff x="3223400" y="1827400"/>
            <a:chExt cx="1832400" cy="601200"/>
          </a:xfrm>
        </p:grpSpPr>
        <p:grpSp>
          <p:nvGrpSpPr>
            <p:cNvPr id="5861" name="Google Shape;5861;p66"/>
            <p:cNvGrpSpPr/>
            <p:nvPr/>
          </p:nvGrpSpPr>
          <p:grpSpPr>
            <a:xfrm>
              <a:off x="3223400" y="1827400"/>
              <a:ext cx="1832400" cy="601200"/>
              <a:chOff x="3223400" y="1827400"/>
              <a:chExt cx="1832400" cy="601200"/>
            </a:xfrm>
          </p:grpSpPr>
          <p:cxnSp>
            <p:nvCxnSpPr>
              <p:cNvPr id="5862" name="Google Shape;5862;p66"/>
              <p:cNvCxnSpPr>
                <a:stCxn id="5832" idx="0"/>
              </p:cNvCxnSpPr>
              <p:nvPr/>
            </p:nvCxnSpPr>
            <p:spPr>
              <a:xfrm flipH="1" rot="-5400000">
                <a:off x="3839000" y="1211800"/>
                <a:ext cx="601200" cy="1832400"/>
              </a:xfrm>
              <a:prstGeom prst="bentConnector4">
                <a:avLst>
                  <a:gd fmla="val -39608" name="adj1"/>
                  <a:gd fmla="val 70670" name="adj2"/>
                </a:avLst>
              </a:prstGeom>
              <a:noFill/>
              <a:ln cap="flat" cmpd="sng" w="9525">
                <a:solidFill>
                  <a:srgbClr val="D9D9D9"/>
                </a:solidFill>
                <a:prstDash val="solid"/>
                <a:round/>
                <a:headEnd len="med" w="med" type="none"/>
                <a:tailEnd len="med" w="med" type="none"/>
              </a:ln>
            </p:spPr>
          </p:cxnSp>
          <p:cxnSp>
            <p:nvCxnSpPr>
              <p:cNvPr id="5863" name="Google Shape;5863;p66"/>
              <p:cNvCxnSpPr/>
              <p:nvPr/>
            </p:nvCxnSpPr>
            <p:spPr>
              <a:xfrm flipH="1" rot="10800000">
                <a:off x="5050575" y="229415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5864" name="Google Shape;5864;p66"/>
            <p:cNvCxnSpPr/>
            <p:nvPr/>
          </p:nvCxnSpPr>
          <p:spPr>
            <a:xfrm flipH="1" rot="10800000">
              <a:off x="4810950" y="229190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5865" name="Google Shape;5865;p66"/>
          <p:cNvCxnSpPr>
            <a:endCxn id="5847" idx="3"/>
          </p:cNvCxnSpPr>
          <p:nvPr/>
        </p:nvCxnSpPr>
        <p:spPr>
          <a:xfrm flipH="1" rot="10800000">
            <a:off x="5330800" y="1741750"/>
            <a:ext cx="759300" cy="666600"/>
          </a:xfrm>
          <a:prstGeom prst="bentConnector3">
            <a:avLst>
              <a:gd fmla="val 120670" name="adj1"/>
            </a:avLst>
          </a:prstGeom>
          <a:noFill/>
          <a:ln cap="flat" cmpd="sng" w="9525">
            <a:solidFill>
              <a:srgbClr val="D9D9D9"/>
            </a:solidFill>
            <a:prstDash val="solid"/>
            <a:round/>
            <a:headEnd len="med" w="med" type="none"/>
            <a:tailEnd len="med" w="med" type="triangle"/>
          </a:ln>
        </p:spPr>
      </p:cxnSp>
      <p:grpSp>
        <p:nvGrpSpPr>
          <p:cNvPr id="5866" name="Google Shape;5866;p66"/>
          <p:cNvGrpSpPr/>
          <p:nvPr/>
        </p:nvGrpSpPr>
        <p:grpSpPr>
          <a:xfrm flipH="1">
            <a:off x="5196157" y="3772639"/>
            <a:ext cx="266597" cy="258300"/>
            <a:chOff x="2372506" y="3438683"/>
            <a:chExt cx="255900" cy="258300"/>
          </a:xfrm>
        </p:grpSpPr>
        <p:pic>
          <p:nvPicPr>
            <p:cNvPr descr="+" id="5867" name="Google Shape;5867;p66"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5843" name="Google Shape;5843;p66"/>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
        <p:nvSpPr>
          <p:cNvPr id="5868" name="Google Shape;5868;p66"/>
          <p:cNvSpPr txBox="1"/>
          <p:nvPr/>
        </p:nvSpPr>
        <p:spPr>
          <a:xfrm>
            <a:off x="2940700" y="4801350"/>
            <a:ext cx="6720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sp>
        <p:nvSpPr>
          <p:cNvPr id="5869" name="Google Shape;5869;p66"/>
          <p:cNvSpPr txBox="1"/>
          <p:nvPr/>
        </p:nvSpPr>
        <p:spPr>
          <a:xfrm>
            <a:off x="4515700" y="4856300"/>
            <a:ext cx="16341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 (shifted right)</a:t>
            </a:r>
            <a:endParaRPr sz="1100">
              <a:solidFill>
                <a:srgbClr val="999999"/>
              </a:solidFill>
            </a:endParaRPr>
          </a:p>
        </p:txBody>
      </p:sp>
      <p:sp>
        <p:nvSpPr>
          <p:cNvPr id="5870" name="Google Shape;5870;p66"/>
          <p:cNvSpPr txBox="1"/>
          <p:nvPr/>
        </p:nvSpPr>
        <p:spPr>
          <a:xfrm>
            <a:off x="5742500" y="36445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
        <p:nvSpPr>
          <p:cNvPr id="5871" name="Google Shape;5871;p66"/>
          <p:cNvSpPr txBox="1"/>
          <p:nvPr/>
        </p:nvSpPr>
        <p:spPr>
          <a:xfrm>
            <a:off x="1142900" y="363298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875" name="Shape 5875"/>
        <p:cNvGrpSpPr/>
        <p:nvPr/>
      </p:nvGrpSpPr>
      <p:grpSpPr>
        <a:xfrm>
          <a:off x="0" y="0"/>
          <a:ext cx="0" cy="0"/>
          <a:chOff x="0" y="0"/>
          <a:chExt cx="0" cy="0"/>
        </a:xfrm>
      </p:grpSpPr>
      <p:sp>
        <p:nvSpPr>
          <p:cNvPr id="5876" name="Google Shape;5876;p67"/>
          <p:cNvSpPr/>
          <p:nvPr/>
        </p:nvSpPr>
        <p:spPr>
          <a:xfrm>
            <a:off x="3444875" y="2675325"/>
            <a:ext cx="2402400" cy="488400"/>
          </a:xfrm>
          <a:prstGeom prst="roundRect">
            <a:avLst>
              <a:gd fmla="val 50000" name="adj"/>
            </a:avLst>
          </a:prstGeom>
          <a:gradFill>
            <a:gsLst>
              <a:gs pos="0">
                <a:srgbClr val="E0EDBA">
                  <a:alpha val="70980"/>
                </a:srgbClr>
              </a:gs>
              <a:gs pos="100000">
                <a:srgbClr val="DE87F1">
                  <a:alpha val="39607"/>
                </a:srgbClr>
              </a:gs>
            </a:gsLst>
            <a:lin ang="13500032" scaled="0"/>
          </a:gra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rPr>
              <a:t>Tokenize</a:t>
            </a:r>
            <a:endParaRPr>
              <a:solidFill>
                <a:srgbClr val="666666"/>
              </a:solidFill>
            </a:endParaRPr>
          </a:p>
        </p:txBody>
      </p:sp>
      <p:sp>
        <p:nvSpPr>
          <p:cNvPr id="5877" name="Google Shape;5877;p67"/>
          <p:cNvSpPr/>
          <p:nvPr/>
        </p:nvSpPr>
        <p:spPr>
          <a:xfrm>
            <a:off x="425900"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a:t>
            </a:r>
            <a:endParaRPr/>
          </a:p>
        </p:txBody>
      </p:sp>
      <p:sp>
        <p:nvSpPr>
          <p:cNvPr id="5878" name="Google Shape;5878;p67"/>
          <p:cNvSpPr/>
          <p:nvPr/>
        </p:nvSpPr>
        <p:spPr>
          <a:xfrm>
            <a:off x="2161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love</a:t>
            </a:r>
            <a:endParaRPr/>
          </a:p>
        </p:txBody>
      </p:sp>
      <p:sp>
        <p:nvSpPr>
          <p:cNvPr id="5879" name="Google Shape;5879;p67"/>
          <p:cNvSpPr/>
          <p:nvPr/>
        </p:nvSpPr>
        <p:spPr>
          <a:xfrm>
            <a:off x="3897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coding</a:t>
            </a:r>
            <a:endParaRPr/>
          </a:p>
        </p:txBody>
      </p:sp>
      <p:sp>
        <p:nvSpPr>
          <p:cNvPr id="5880" name="Google Shape;5880;p67"/>
          <p:cNvSpPr/>
          <p:nvPr/>
        </p:nvSpPr>
        <p:spPr>
          <a:xfrm>
            <a:off x="5633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and</a:t>
            </a:r>
            <a:endParaRPr/>
          </a:p>
        </p:txBody>
      </p:sp>
      <p:sp>
        <p:nvSpPr>
          <p:cNvPr id="5881" name="Google Shape;5881;p67"/>
          <p:cNvSpPr/>
          <p:nvPr/>
        </p:nvSpPr>
        <p:spPr>
          <a:xfrm>
            <a:off x="7369875" y="1193000"/>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writing</a:t>
            </a:r>
            <a:endParaRPr/>
          </a:p>
        </p:txBody>
      </p:sp>
      <p:cxnSp>
        <p:nvCxnSpPr>
          <p:cNvPr id="5882" name="Google Shape;5882;p67"/>
          <p:cNvCxnSpPr>
            <a:endCxn id="5879" idx="2"/>
          </p:cNvCxnSpPr>
          <p:nvPr/>
        </p:nvCxnSpPr>
        <p:spPr>
          <a:xfrm rot="10800000">
            <a:off x="4646075" y="1845825"/>
            <a:ext cx="0" cy="829500"/>
          </a:xfrm>
          <a:prstGeom prst="straightConnector1">
            <a:avLst/>
          </a:prstGeom>
          <a:noFill/>
          <a:ln cap="flat" cmpd="sng" w="19050">
            <a:solidFill>
              <a:schemeClr val="dk2"/>
            </a:solidFill>
            <a:prstDash val="solid"/>
            <a:round/>
            <a:headEnd len="med" w="med" type="none"/>
            <a:tailEnd len="med" w="med" type="triangle"/>
          </a:ln>
        </p:spPr>
      </p:cxnSp>
      <p:cxnSp>
        <p:nvCxnSpPr>
          <p:cNvPr id="5883" name="Google Shape;5883;p67"/>
          <p:cNvCxnSpPr>
            <a:stCxn id="5876" idx="0"/>
            <a:endCxn id="5880" idx="2"/>
          </p:cNvCxnSpPr>
          <p:nvPr/>
        </p:nvCxnSpPr>
        <p:spPr>
          <a:xfrm flipH="1" rot="10800000">
            <a:off x="46460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5884" name="Google Shape;5884;p67"/>
          <p:cNvCxnSpPr>
            <a:stCxn id="5876" idx="0"/>
            <a:endCxn id="5881" idx="2"/>
          </p:cNvCxnSpPr>
          <p:nvPr/>
        </p:nvCxnSpPr>
        <p:spPr>
          <a:xfrm flipH="1" rot="10800000">
            <a:off x="4646075" y="1845825"/>
            <a:ext cx="3471900" cy="829500"/>
          </a:xfrm>
          <a:prstGeom prst="straightConnector1">
            <a:avLst/>
          </a:prstGeom>
          <a:noFill/>
          <a:ln cap="flat" cmpd="sng" w="19050">
            <a:solidFill>
              <a:schemeClr val="dk2"/>
            </a:solidFill>
            <a:prstDash val="solid"/>
            <a:round/>
            <a:headEnd len="med" w="med" type="none"/>
            <a:tailEnd len="med" w="med" type="triangle"/>
          </a:ln>
        </p:spPr>
      </p:cxnSp>
      <p:cxnSp>
        <p:nvCxnSpPr>
          <p:cNvPr id="5885" name="Google Shape;5885;p67"/>
          <p:cNvCxnSpPr>
            <a:stCxn id="5876" idx="0"/>
            <a:endCxn id="5878" idx="2"/>
          </p:cNvCxnSpPr>
          <p:nvPr/>
        </p:nvCxnSpPr>
        <p:spPr>
          <a:xfrm rot="10800000">
            <a:off x="29099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5886" name="Google Shape;5886;p67"/>
          <p:cNvCxnSpPr>
            <a:stCxn id="5876" idx="0"/>
            <a:endCxn id="5877" idx="2"/>
          </p:cNvCxnSpPr>
          <p:nvPr/>
        </p:nvCxnSpPr>
        <p:spPr>
          <a:xfrm rot="10800000">
            <a:off x="1174175" y="1845825"/>
            <a:ext cx="3471900" cy="829500"/>
          </a:xfrm>
          <a:prstGeom prst="straightConnector1">
            <a:avLst/>
          </a:prstGeom>
          <a:noFill/>
          <a:ln cap="flat" cmpd="sng" w="19050">
            <a:solidFill>
              <a:schemeClr val="dk2"/>
            </a:solidFill>
            <a:prstDash val="solid"/>
            <a:round/>
            <a:headEnd len="med" w="med" type="none"/>
            <a:tailEnd len="med" w="med" type="triangle"/>
          </a:ln>
        </p:spPr>
      </p:cxnSp>
      <p:sp>
        <p:nvSpPr>
          <p:cNvPr id="5887" name="Google Shape;5887;p67"/>
          <p:cNvSpPr txBox="1"/>
          <p:nvPr/>
        </p:nvSpPr>
        <p:spPr>
          <a:xfrm>
            <a:off x="3476675" y="3709550"/>
            <a:ext cx="23388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 love coding and writing”</a:t>
            </a:r>
            <a:endParaRPr/>
          </a:p>
        </p:txBody>
      </p:sp>
      <p:cxnSp>
        <p:nvCxnSpPr>
          <p:cNvPr id="5888" name="Google Shape;5888;p67"/>
          <p:cNvCxnSpPr>
            <a:stCxn id="5887" idx="0"/>
          </p:cNvCxnSpPr>
          <p:nvPr/>
        </p:nvCxnSpPr>
        <p:spPr>
          <a:xfrm rot="10800000">
            <a:off x="4646075" y="3296450"/>
            <a:ext cx="0" cy="413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5892" name="Shape 5892"/>
        <p:cNvGrpSpPr/>
        <p:nvPr/>
      </p:nvGrpSpPr>
      <p:grpSpPr>
        <a:xfrm>
          <a:off x="0" y="0"/>
          <a:ext cx="0" cy="0"/>
          <a:chOff x="0" y="0"/>
          <a:chExt cx="0" cy="0"/>
        </a:xfrm>
      </p:grpSpPr>
      <p:sp>
        <p:nvSpPr>
          <p:cNvPr id="5893" name="Google Shape;5893;p68"/>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ML Concepts</a:t>
            </a:r>
            <a:endParaRPr>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7" name="Shape 5897"/>
        <p:cNvGrpSpPr/>
        <p:nvPr/>
      </p:nvGrpSpPr>
      <p:grpSpPr>
        <a:xfrm>
          <a:off x="0" y="0"/>
          <a:ext cx="0" cy="0"/>
          <a:chOff x="0" y="0"/>
          <a:chExt cx="0" cy="0"/>
        </a:xfrm>
      </p:grpSpPr>
      <p:sp>
        <p:nvSpPr>
          <p:cNvPr id="5898" name="Google Shape;5898;p69"/>
          <p:cNvSpPr/>
          <p:nvPr/>
        </p:nvSpPr>
        <p:spPr>
          <a:xfrm>
            <a:off x="2035975" y="3242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9"/>
          <p:cNvSpPr/>
          <p:nvPr/>
        </p:nvSpPr>
        <p:spPr>
          <a:xfrm>
            <a:off x="2035975" y="1459775"/>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9"/>
          <p:cNvSpPr/>
          <p:nvPr/>
        </p:nvSpPr>
        <p:spPr>
          <a:xfrm>
            <a:off x="2035975" y="23487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9"/>
          <p:cNvSpPr/>
          <p:nvPr/>
        </p:nvSpPr>
        <p:spPr>
          <a:xfrm>
            <a:off x="3650150" y="1182700"/>
            <a:ext cx="505200" cy="523500"/>
          </a:xfrm>
          <a:prstGeom prst="ellipse">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02" name="Google Shape;5902;p69"/>
          <p:cNvCxnSpPr>
            <a:stCxn id="5898" idx="6"/>
            <a:endCxn id="5901" idx="2"/>
          </p:cNvCxnSpPr>
          <p:nvPr/>
        </p:nvCxnSpPr>
        <p:spPr>
          <a:xfrm>
            <a:off x="2541175" y="585950"/>
            <a:ext cx="1109100" cy="858600"/>
          </a:xfrm>
          <a:prstGeom prst="straightConnector1">
            <a:avLst/>
          </a:prstGeom>
          <a:noFill/>
          <a:ln cap="flat" cmpd="sng" w="9525">
            <a:solidFill>
              <a:schemeClr val="dk2"/>
            </a:solidFill>
            <a:prstDash val="solid"/>
            <a:round/>
            <a:headEnd len="med" w="med" type="none"/>
            <a:tailEnd len="med" w="med" type="triangle"/>
          </a:ln>
        </p:spPr>
      </p:cxnSp>
      <p:cxnSp>
        <p:nvCxnSpPr>
          <p:cNvPr id="5903" name="Google Shape;5903;p69"/>
          <p:cNvCxnSpPr>
            <a:stCxn id="5899" idx="6"/>
            <a:endCxn id="5901" idx="2"/>
          </p:cNvCxnSpPr>
          <p:nvPr/>
        </p:nvCxnSpPr>
        <p:spPr>
          <a:xfrm flipH="1" rot="10800000">
            <a:off x="2541175" y="1444325"/>
            <a:ext cx="1109100" cy="277200"/>
          </a:xfrm>
          <a:prstGeom prst="straightConnector1">
            <a:avLst/>
          </a:prstGeom>
          <a:noFill/>
          <a:ln cap="flat" cmpd="sng" w="9525">
            <a:solidFill>
              <a:schemeClr val="dk2"/>
            </a:solidFill>
            <a:prstDash val="solid"/>
            <a:round/>
            <a:headEnd len="med" w="med" type="none"/>
            <a:tailEnd len="med" w="med" type="triangle"/>
          </a:ln>
        </p:spPr>
      </p:cxnSp>
      <p:cxnSp>
        <p:nvCxnSpPr>
          <p:cNvPr id="5904" name="Google Shape;5904;p69"/>
          <p:cNvCxnSpPr>
            <a:stCxn id="5900" idx="6"/>
            <a:endCxn id="5901" idx="2"/>
          </p:cNvCxnSpPr>
          <p:nvPr/>
        </p:nvCxnSpPr>
        <p:spPr>
          <a:xfrm flipH="1" rot="10800000">
            <a:off x="2541175" y="1444350"/>
            <a:ext cx="1109100" cy="1166100"/>
          </a:xfrm>
          <a:prstGeom prst="straightConnector1">
            <a:avLst/>
          </a:prstGeom>
          <a:noFill/>
          <a:ln cap="flat" cmpd="sng" w="9525">
            <a:solidFill>
              <a:schemeClr val="dk2"/>
            </a:solidFill>
            <a:prstDash val="solid"/>
            <a:round/>
            <a:headEnd len="med" w="med" type="none"/>
            <a:tailEnd len="med" w="med" type="triangle"/>
          </a:ln>
        </p:spPr>
      </p:cxnSp>
      <p:sp>
        <p:nvSpPr>
          <p:cNvPr id="5905" name="Google Shape;5905;p69"/>
          <p:cNvSpPr txBox="1"/>
          <p:nvPr/>
        </p:nvSpPr>
        <p:spPr>
          <a:xfrm>
            <a:off x="417975" y="3332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906" name="Google Shape;5906;p69"/>
          <p:cNvSpPr txBox="1"/>
          <p:nvPr/>
        </p:nvSpPr>
        <p:spPr>
          <a:xfrm>
            <a:off x="417975" y="8630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907" name="Google Shape;5907;p69"/>
          <p:cNvSpPr txBox="1"/>
          <p:nvPr/>
        </p:nvSpPr>
        <p:spPr>
          <a:xfrm>
            <a:off x="417975" y="164845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908" name="Google Shape;5908;p69"/>
          <p:cNvSpPr txBox="1"/>
          <p:nvPr/>
        </p:nvSpPr>
        <p:spPr>
          <a:xfrm>
            <a:off x="417975" y="24339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909" name="Google Shape;5909;p69"/>
          <p:cNvCxnSpPr>
            <a:stCxn id="5905" idx="3"/>
            <a:endCxn id="5898" idx="2"/>
          </p:cNvCxnSpPr>
          <p:nvPr/>
        </p:nvCxnSpPr>
        <p:spPr>
          <a:xfrm>
            <a:off x="1185075" y="509750"/>
            <a:ext cx="850800" cy="76200"/>
          </a:xfrm>
          <a:prstGeom prst="straightConnector1">
            <a:avLst/>
          </a:prstGeom>
          <a:noFill/>
          <a:ln cap="flat" cmpd="sng" w="9525">
            <a:solidFill>
              <a:schemeClr val="dk2"/>
            </a:solidFill>
            <a:prstDash val="solid"/>
            <a:round/>
            <a:headEnd len="med" w="med" type="none"/>
            <a:tailEnd len="med" w="med" type="triangle"/>
          </a:ln>
        </p:spPr>
      </p:cxnSp>
      <p:cxnSp>
        <p:nvCxnSpPr>
          <p:cNvPr id="5910" name="Google Shape;5910;p69"/>
          <p:cNvCxnSpPr>
            <a:stCxn id="5906" idx="3"/>
            <a:endCxn id="5898" idx="2"/>
          </p:cNvCxnSpPr>
          <p:nvPr/>
        </p:nvCxnSpPr>
        <p:spPr>
          <a:xfrm flipH="1" rot="10800000">
            <a:off x="1185075" y="585950"/>
            <a:ext cx="850800" cy="453600"/>
          </a:xfrm>
          <a:prstGeom prst="straightConnector1">
            <a:avLst/>
          </a:prstGeom>
          <a:noFill/>
          <a:ln cap="flat" cmpd="sng" w="9525">
            <a:solidFill>
              <a:schemeClr val="dk2"/>
            </a:solidFill>
            <a:prstDash val="solid"/>
            <a:round/>
            <a:headEnd len="med" w="med" type="none"/>
            <a:tailEnd len="med" w="med" type="triangle"/>
          </a:ln>
        </p:spPr>
      </p:cxnSp>
      <p:cxnSp>
        <p:nvCxnSpPr>
          <p:cNvPr id="5911" name="Google Shape;5911;p69"/>
          <p:cNvCxnSpPr>
            <a:stCxn id="5907" idx="3"/>
            <a:endCxn id="5899" idx="2"/>
          </p:cNvCxnSpPr>
          <p:nvPr/>
        </p:nvCxnSpPr>
        <p:spPr>
          <a:xfrm flipH="1" rot="10800000">
            <a:off x="1185075" y="1721500"/>
            <a:ext cx="850800" cy="103500"/>
          </a:xfrm>
          <a:prstGeom prst="straightConnector1">
            <a:avLst/>
          </a:prstGeom>
          <a:noFill/>
          <a:ln cap="flat" cmpd="sng" w="9525">
            <a:solidFill>
              <a:schemeClr val="dk2"/>
            </a:solidFill>
            <a:prstDash val="solid"/>
            <a:round/>
            <a:headEnd len="med" w="med" type="none"/>
            <a:tailEnd len="med" w="med" type="triangle"/>
          </a:ln>
        </p:spPr>
      </p:cxnSp>
      <p:cxnSp>
        <p:nvCxnSpPr>
          <p:cNvPr id="5912" name="Google Shape;5912;p69"/>
          <p:cNvCxnSpPr>
            <a:stCxn id="5908" idx="3"/>
            <a:endCxn id="5900" idx="2"/>
          </p:cNvCxnSpPr>
          <p:nvPr/>
        </p:nvCxnSpPr>
        <p:spPr>
          <a:xfrm>
            <a:off x="1185075" y="2610450"/>
            <a:ext cx="850800" cy="0"/>
          </a:xfrm>
          <a:prstGeom prst="straightConnector1">
            <a:avLst/>
          </a:prstGeom>
          <a:noFill/>
          <a:ln cap="flat" cmpd="sng" w="9525">
            <a:solidFill>
              <a:schemeClr val="dk2"/>
            </a:solidFill>
            <a:prstDash val="solid"/>
            <a:round/>
            <a:headEnd len="med" w="med" type="none"/>
            <a:tailEnd len="med" w="med" type="triangle"/>
          </a:ln>
        </p:spPr>
      </p:cxnSp>
      <p:cxnSp>
        <p:nvCxnSpPr>
          <p:cNvPr id="5913" name="Google Shape;5913;p69"/>
          <p:cNvCxnSpPr>
            <a:stCxn id="5907" idx="3"/>
            <a:endCxn id="5900" idx="2"/>
          </p:cNvCxnSpPr>
          <p:nvPr/>
        </p:nvCxnSpPr>
        <p:spPr>
          <a:xfrm>
            <a:off x="1185075" y="1825000"/>
            <a:ext cx="850800" cy="785400"/>
          </a:xfrm>
          <a:prstGeom prst="straightConnector1">
            <a:avLst/>
          </a:prstGeom>
          <a:noFill/>
          <a:ln cap="flat" cmpd="sng" w="9525">
            <a:solidFill>
              <a:schemeClr val="dk2"/>
            </a:solidFill>
            <a:prstDash val="solid"/>
            <a:round/>
            <a:headEnd len="med" w="med" type="none"/>
            <a:tailEnd len="med" w="med" type="triangle"/>
          </a:ln>
        </p:spPr>
      </p:cxnSp>
      <p:sp>
        <p:nvSpPr>
          <p:cNvPr id="5914" name="Google Shape;5914;p69"/>
          <p:cNvSpPr txBox="1"/>
          <p:nvPr/>
        </p:nvSpPr>
        <p:spPr>
          <a:xfrm>
            <a:off x="3001525" y="555425"/>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Family?</a:t>
            </a:r>
            <a:endParaRPr i="1" sz="1100">
              <a:solidFill>
                <a:srgbClr val="FF0000"/>
              </a:solidFill>
              <a:latin typeface="Consolas"/>
              <a:ea typeface="Consolas"/>
              <a:cs typeface="Consolas"/>
              <a:sym typeface="Consolas"/>
            </a:endParaRPr>
          </a:p>
        </p:txBody>
      </p:sp>
      <p:sp>
        <p:nvSpPr>
          <p:cNvPr id="5915" name="Google Shape;5915;p69"/>
          <p:cNvSpPr txBox="1"/>
          <p:nvPr/>
        </p:nvSpPr>
        <p:spPr>
          <a:xfrm>
            <a:off x="2628600" y="1258900"/>
            <a:ext cx="5718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Walk?</a:t>
            </a:r>
            <a:endParaRPr i="1" sz="1100">
              <a:solidFill>
                <a:srgbClr val="FF0000"/>
              </a:solidFill>
              <a:latin typeface="Consolas"/>
              <a:ea typeface="Consolas"/>
              <a:cs typeface="Consolas"/>
              <a:sym typeface="Consolas"/>
            </a:endParaRPr>
          </a:p>
        </p:txBody>
      </p:sp>
      <p:sp>
        <p:nvSpPr>
          <p:cNvPr id="5916" name="Google Shape;5916;p69"/>
          <p:cNvSpPr txBox="1"/>
          <p:nvPr/>
        </p:nvSpPr>
        <p:spPr>
          <a:xfrm>
            <a:off x="2859900" y="2178200"/>
            <a:ext cx="6810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School</a:t>
            </a:r>
            <a:endParaRPr i="1" sz="1100">
              <a:solidFill>
                <a:srgbClr val="FF0000"/>
              </a:solidFill>
              <a:latin typeface="Consolas"/>
              <a:ea typeface="Consolas"/>
              <a:cs typeface="Consolas"/>
              <a:sym typeface="Consolas"/>
            </a:endParaRPr>
          </a:p>
        </p:txBody>
      </p:sp>
      <p:cxnSp>
        <p:nvCxnSpPr>
          <p:cNvPr id="5917" name="Google Shape;5917;p69"/>
          <p:cNvCxnSpPr/>
          <p:nvPr/>
        </p:nvCxnSpPr>
        <p:spPr>
          <a:xfrm>
            <a:off x="4155350" y="1431100"/>
            <a:ext cx="401700" cy="8700"/>
          </a:xfrm>
          <a:prstGeom prst="straightConnector1">
            <a:avLst/>
          </a:prstGeom>
          <a:noFill/>
          <a:ln cap="flat" cmpd="sng" w="9525">
            <a:solidFill>
              <a:schemeClr val="dk2"/>
            </a:solidFill>
            <a:prstDash val="solid"/>
            <a:round/>
            <a:headEnd len="med" w="med" type="none"/>
            <a:tailEnd len="med" w="med" type="triangle"/>
          </a:ln>
        </p:spPr>
      </p:cxnSp>
      <p:sp>
        <p:nvSpPr>
          <p:cNvPr id="5918" name="Google Shape;5918;p69"/>
          <p:cNvSpPr txBox="1"/>
          <p:nvPr/>
        </p:nvSpPr>
        <p:spPr>
          <a:xfrm>
            <a:off x="4556650" y="1267900"/>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919" name="Google Shape;5919;p69"/>
          <p:cNvSpPr/>
          <p:nvPr/>
        </p:nvSpPr>
        <p:spPr>
          <a:xfrm>
            <a:off x="7036850" y="5510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9"/>
          <p:cNvSpPr txBox="1"/>
          <p:nvPr/>
        </p:nvSpPr>
        <p:spPr>
          <a:xfrm>
            <a:off x="59892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921" name="Google Shape;5921;p69"/>
          <p:cNvSpPr txBox="1"/>
          <p:nvPr/>
        </p:nvSpPr>
        <p:spPr>
          <a:xfrm>
            <a:off x="79095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922" name="Google Shape;5922;p69"/>
          <p:cNvCxnSpPr>
            <a:stCxn id="5920" idx="3"/>
            <a:endCxn id="5919" idx="2"/>
          </p:cNvCxnSpPr>
          <p:nvPr/>
        </p:nvCxnSpPr>
        <p:spPr>
          <a:xfrm>
            <a:off x="6561050" y="8127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5923" name="Google Shape;5923;p69"/>
          <p:cNvCxnSpPr>
            <a:stCxn id="5919" idx="6"/>
            <a:endCxn id="5921" idx="1"/>
          </p:cNvCxnSpPr>
          <p:nvPr/>
        </p:nvCxnSpPr>
        <p:spPr>
          <a:xfrm>
            <a:off x="7542050" y="812750"/>
            <a:ext cx="367500" cy="0"/>
          </a:xfrm>
          <a:prstGeom prst="straightConnector1">
            <a:avLst/>
          </a:prstGeom>
          <a:noFill/>
          <a:ln cap="flat" cmpd="sng" w="9525">
            <a:solidFill>
              <a:schemeClr val="dk2"/>
            </a:solidFill>
            <a:prstDash val="solid"/>
            <a:round/>
            <a:headEnd len="med" w="med" type="none"/>
            <a:tailEnd len="med" w="med" type="triangle"/>
          </a:ln>
        </p:spPr>
      </p:cxnSp>
      <p:sp>
        <p:nvSpPr>
          <p:cNvPr id="5924" name="Google Shape;5924;p69"/>
          <p:cNvSpPr/>
          <p:nvPr/>
        </p:nvSpPr>
        <p:spPr>
          <a:xfrm>
            <a:off x="1521275" y="37999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9"/>
          <p:cNvSpPr txBox="1"/>
          <p:nvPr/>
        </p:nvSpPr>
        <p:spPr>
          <a:xfrm>
            <a:off x="473675" y="38851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926" name="Google Shape;5926;p69"/>
          <p:cNvSpPr txBox="1"/>
          <p:nvPr/>
        </p:nvSpPr>
        <p:spPr>
          <a:xfrm>
            <a:off x="2546375" y="34279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927" name="Google Shape;5927;p69"/>
          <p:cNvCxnSpPr>
            <a:stCxn id="5925" idx="3"/>
            <a:endCxn id="5924" idx="2"/>
          </p:cNvCxnSpPr>
          <p:nvPr/>
        </p:nvCxnSpPr>
        <p:spPr>
          <a:xfrm>
            <a:off x="1045475" y="40616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5928" name="Google Shape;5928;p69"/>
          <p:cNvCxnSpPr>
            <a:stCxn id="5924" idx="6"/>
            <a:endCxn id="5926" idx="1"/>
          </p:cNvCxnSpPr>
          <p:nvPr/>
        </p:nvCxnSpPr>
        <p:spPr>
          <a:xfrm flipH="1" rot="10800000">
            <a:off x="2026475" y="3604450"/>
            <a:ext cx="519900" cy="457200"/>
          </a:xfrm>
          <a:prstGeom prst="straightConnector1">
            <a:avLst/>
          </a:prstGeom>
          <a:noFill/>
          <a:ln cap="flat" cmpd="sng" w="9525">
            <a:solidFill>
              <a:schemeClr val="dk2"/>
            </a:solidFill>
            <a:prstDash val="solid"/>
            <a:round/>
            <a:headEnd len="med" w="med" type="none"/>
            <a:tailEnd len="med" w="med" type="triangle"/>
          </a:ln>
        </p:spPr>
      </p:cxnSp>
      <p:cxnSp>
        <p:nvCxnSpPr>
          <p:cNvPr id="5929" name="Google Shape;5929;p69"/>
          <p:cNvCxnSpPr>
            <a:stCxn id="5924" idx="6"/>
          </p:cNvCxnSpPr>
          <p:nvPr/>
        </p:nvCxnSpPr>
        <p:spPr>
          <a:xfrm>
            <a:off x="2026475" y="4061650"/>
            <a:ext cx="519900" cy="407700"/>
          </a:xfrm>
          <a:prstGeom prst="straightConnector1">
            <a:avLst/>
          </a:prstGeom>
          <a:noFill/>
          <a:ln cap="flat" cmpd="sng" w="9525">
            <a:solidFill>
              <a:schemeClr val="dk2"/>
            </a:solidFill>
            <a:prstDash val="solid"/>
            <a:round/>
            <a:headEnd len="med" w="med" type="none"/>
            <a:tailEnd len="med" w="med" type="triangle"/>
          </a:ln>
        </p:spPr>
      </p:cxnSp>
      <p:sp>
        <p:nvSpPr>
          <p:cNvPr id="5930" name="Google Shape;5930;p69"/>
          <p:cNvSpPr txBox="1"/>
          <p:nvPr/>
        </p:nvSpPr>
        <p:spPr>
          <a:xfrm>
            <a:off x="2546375" y="42928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931" name="Google Shape;5931;p69"/>
          <p:cNvSpPr txBox="1"/>
          <p:nvPr/>
        </p:nvSpPr>
        <p:spPr>
          <a:xfrm>
            <a:off x="3704225" y="22195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does NN work (Insprired from Coursera)</a:t>
            </a:r>
            <a:endParaRPr/>
          </a:p>
        </p:txBody>
      </p:sp>
      <p:sp>
        <p:nvSpPr>
          <p:cNvPr id="5932" name="Google Shape;5932;p69"/>
          <p:cNvSpPr txBox="1"/>
          <p:nvPr/>
        </p:nvSpPr>
        <p:spPr>
          <a:xfrm>
            <a:off x="3402125" y="41892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5933" name="Google Shape;5933;p69"/>
          <p:cNvSpPr txBox="1"/>
          <p:nvPr/>
        </p:nvSpPr>
        <p:spPr>
          <a:xfrm>
            <a:off x="6508825" y="1329125"/>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Basic Neuron Model</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7" name="Shape 5937"/>
        <p:cNvGrpSpPr/>
        <p:nvPr/>
      </p:nvGrpSpPr>
      <p:grpSpPr>
        <a:xfrm>
          <a:off x="0" y="0"/>
          <a:ext cx="0" cy="0"/>
          <a:chOff x="0" y="0"/>
          <a:chExt cx="0" cy="0"/>
        </a:xfrm>
      </p:grpSpPr>
      <p:sp>
        <p:nvSpPr>
          <p:cNvPr id="5938" name="Google Shape;5938;p70"/>
          <p:cNvSpPr/>
          <p:nvPr/>
        </p:nvSpPr>
        <p:spPr>
          <a:xfrm>
            <a:off x="2070995" y="21012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9" name="Google Shape;5939;p70"/>
          <p:cNvCxnSpPr/>
          <p:nvPr/>
        </p:nvCxnSpPr>
        <p:spPr>
          <a:xfrm rot="10800000">
            <a:off x="1356945" y="32488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940" name="Google Shape;5940;p70"/>
          <p:cNvSpPr/>
          <p:nvPr/>
        </p:nvSpPr>
        <p:spPr>
          <a:xfrm>
            <a:off x="1887550" y="27601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0"/>
          <p:cNvSpPr/>
          <p:nvPr/>
        </p:nvSpPr>
        <p:spPr>
          <a:xfrm>
            <a:off x="2177534" y="30896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0"/>
          <p:cNvSpPr/>
          <p:nvPr/>
        </p:nvSpPr>
        <p:spPr>
          <a:xfrm>
            <a:off x="2254441" y="24306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0"/>
          <p:cNvSpPr/>
          <p:nvPr/>
        </p:nvSpPr>
        <p:spPr>
          <a:xfrm>
            <a:off x="2315118" y="31367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0"/>
          <p:cNvSpPr/>
          <p:nvPr/>
        </p:nvSpPr>
        <p:spPr>
          <a:xfrm>
            <a:off x="2392025" y="26660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0"/>
          <p:cNvSpPr/>
          <p:nvPr/>
        </p:nvSpPr>
        <p:spPr>
          <a:xfrm>
            <a:off x="2208580" y="29013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0"/>
          <p:cNvSpPr/>
          <p:nvPr/>
        </p:nvSpPr>
        <p:spPr>
          <a:xfrm>
            <a:off x="2116857" y="27131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0"/>
          <p:cNvSpPr/>
          <p:nvPr/>
        </p:nvSpPr>
        <p:spPr>
          <a:xfrm>
            <a:off x="2896500" y="12539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0"/>
          <p:cNvSpPr/>
          <p:nvPr/>
        </p:nvSpPr>
        <p:spPr>
          <a:xfrm>
            <a:off x="2346164" y="24777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0"/>
          <p:cNvSpPr/>
          <p:nvPr/>
        </p:nvSpPr>
        <p:spPr>
          <a:xfrm>
            <a:off x="3125807" y="13951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0"/>
          <p:cNvSpPr/>
          <p:nvPr/>
        </p:nvSpPr>
        <p:spPr>
          <a:xfrm>
            <a:off x="3247868" y="18658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0"/>
          <p:cNvSpPr/>
          <p:nvPr/>
        </p:nvSpPr>
        <p:spPr>
          <a:xfrm>
            <a:off x="2483748" y="21953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0"/>
          <p:cNvSpPr/>
          <p:nvPr/>
        </p:nvSpPr>
        <p:spPr>
          <a:xfrm>
            <a:off x="2529609" y="15834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0"/>
          <p:cNvSpPr/>
          <p:nvPr/>
        </p:nvSpPr>
        <p:spPr>
          <a:xfrm>
            <a:off x="2804777" y="19129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0"/>
          <p:cNvSpPr/>
          <p:nvPr/>
        </p:nvSpPr>
        <p:spPr>
          <a:xfrm>
            <a:off x="2758916" y="29955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0"/>
          <p:cNvSpPr/>
          <p:nvPr/>
        </p:nvSpPr>
        <p:spPr>
          <a:xfrm>
            <a:off x="2942361" y="21482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0"/>
          <p:cNvSpPr/>
          <p:nvPr/>
        </p:nvSpPr>
        <p:spPr>
          <a:xfrm>
            <a:off x="3263391" y="25719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0"/>
          <p:cNvSpPr/>
          <p:nvPr/>
        </p:nvSpPr>
        <p:spPr>
          <a:xfrm>
            <a:off x="3187898" y="23500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0"/>
          <p:cNvSpPr/>
          <p:nvPr/>
        </p:nvSpPr>
        <p:spPr>
          <a:xfrm>
            <a:off x="2912730" y="25853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0"/>
          <p:cNvSpPr/>
          <p:nvPr/>
        </p:nvSpPr>
        <p:spPr>
          <a:xfrm>
            <a:off x="2575470" y="26189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0"/>
          <p:cNvSpPr/>
          <p:nvPr/>
        </p:nvSpPr>
        <p:spPr>
          <a:xfrm>
            <a:off x="2850639" y="28543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0"/>
          <p:cNvSpPr/>
          <p:nvPr/>
        </p:nvSpPr>
        <p:spPr>
          <a:xfrm>
            <a:off x="3722005" y="15363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0"/>
          <p:cNvSpPr/>
          <p:nvPr/>
        </p:nvSpPr>
        <p:spPr>
          <a:xfrm>
            <a:off x="3630282" y="22424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0"/>
          <p:cNvSpPr/>
          <p:nvPr/>
        </p:nvSpPr>
        <p:spPr>
          <a:xfrm>
            <a:off x="3859589" y="16305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0"/>
          <p:cNvSpPr/>
          <p:nvPr/>
        </p:nvSpPr>
        <p:spPr>
          <a:xfrm>
            <a:off x="3905450" y="17246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0"/>
          <p:cNvSpPr/>
          <p:nvPr/>
        </p:nvSpPr>
        <p:spPr>
          <a:xfrm>
            <a:off x="3767866" y="18187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0"/>
          <p:cNvSpPr/>
          <p:nvPr/>
        </p:nvSpPr>
        <p:spPr>
          <a:xfrm>
            <a:off x="3676143" y="16775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0"/>
          <p:cNvSpPr/>
          <p:nvPr/>
        </p:nvSpPr>
        <p:spPr>
          <a:xfrm>
            <a:off x="3813727" y="17717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0"/>
          <p:cNvSpPr/>
          <p:nvPr/>
        </p:nvSpPr>
        <p:spPr>
          <a:xfrm>
            <a:off x="2713055" y="13010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0"/>
          <p:cNvSpPr/>
          <p:nvPr/>
        </p:nvSpPr>
        <p:spPr>
          <a:xfrm>
            <a:off x="2300302" y="25248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0"/>
          <p:cNvSpPr/>
          <p:nvPr/>
        </p:nvSpPr>
        <p:spPr>
          <a:xfrm>
            <a:off x="2988223" y="14422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0"/>
          <p:cNvSpPr/>
          <p:nvPr/>
        </p:nvSpPr>
        <p:spPr>
          <a:xfrm>
            <a:off x="2621332" y="29484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0"/>
          <p:cNvSpPr/>
          <p:nvPr/>
        </p:nvSpPr>
        <p:spPr>
          <a:xfrm>
            <a:off x="3034084" y="19600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0"/>
          <p:cNvSpPr/>
          <p:nvPr/>
        </p:nvSpPr>
        <p:spPr>
          <a:xfrm>
            <a:off x="2437886" y="22894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0"/>
          <p:cNvSpPr/>
          <p:nvPr/>
        </p:nvSpPr>
        <p:spPr>
          <a:xfrm>
            <a:off x="2667193" y="20070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0"/>
          <p:cNvSpPr/>
          <p:nvPr/>
        </p:nvSpPr>
        <p:spPr>
          <a:xfrm>
            <a:off x="3309252" y="12068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0"/>
          <p:cNvSpPr/>
          <p:nvPr/>
        </p:nvSpPr>
        <p:spPr>
          <a:xfrm>
            <a:off x="3355114" y="23365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0"/>
          <p:cNvSpPr/>
          <p:nvPr/>
        </p:nvSpPr>
        <p:spPr>
          <a:xfrm>
            <a:off x="3584420" y="13481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0"/>
          <p:cNvSpPr/>
          <p:nvPr/>
        </p:nvSpPr>
        <p:spPr>
          <a:xfrm>
            <a:off x="3538559" y="20541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0"/>
          <p:cNvSpPr/>
          <p:nvPr/>
        </p:nvSpPr>
        <p:spPr>
          <a:xfrm>
            <a:off x="3079945" y="11598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0"/>
          <p:cNvSpPr/>
          <p:nvPr/>
        </p:nvSpPr>
        <p:spPr>
          <a:xfrm>
            <a:off x="3446836" y="14893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0"/>
          <p:cNvSpPr/>
          <p:nvPr/>
        </p:nvSpPr>
        <p:spPr>
          <a:xfrm>
            <a:off x="3400975" y="23836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0"/>
          <p:cNvSpPr txBox="1"/>
          <p:nvPr/>
        </p:nvSpPr>
        <p:spPr>
          <a:xfrm>
            <a:off x="2808825" y="33250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983" name="Google Shape;5983;p70"/>
          <p:cNvSpPr txBox="1"/>
          <p:nvPr/>
        </p:nvSpPr>
        <p:spPr>
          <a:xfrm rot="-5400000">
            <a:off x="908800" y="17922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984" name="Google Shape;5984;p70"/>
          <p:cNvCxnSpPr/>
          <p:nvPr/>
        </p:nvCxnSpPr>
        <p:spPr>
          <a:xfrm flipH="1" rot="10800000">
            <a:off x="1658500" y="12257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5985" name="Google Shape;5985;p70"/>
          <p:cNvCxnSpPr/>
          <p:nvPr/>
        </p:nvCxnSpPr>
        <p:spPr>
          <a:xfrm flipH="1" rot="10800000">
            <a:off x="1441075" y="9820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986" name="Google Shape;5986;p70"/>
          <p:cNvSpPr/>
          <p:nvPr/>
        </p:nvSpPr>
        <p:spPr>
          <a:xfrm>
            <a:off x="6095070" y="20995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7" name="Google Shape;5987;p70"/>
          <p:cNvCxnSpPr/>
          <p:nvPr/>
        </p:nvCxnSpPr>
        <p:spPr>
          <a:xfrm rot="10800000">
            <a:off x="5381020" y="32471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988" name="Google Shape;5988;p70"/>
          <p:cNvSpPr/>
          <p:nvPr/>
        </p:nvSpPr>
        <p:spPr>
          <a:xfrm>
            <a:off x="5911625" y="27584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0"/>
          <p:cNvSpPr/>
          <p:nvPr/>
        </p:nvSpPr>
        <p:spPr>
          <a:xfrm>
            <a:off x="6201609" y="30879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0"/>
          <p:cNvSpPr/>
          <p:nvPr/>
        </p:nvSpPr>
        <p:spPr>
          <a:xfrm>
            <a:off x="6278516" y="24289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0"/>
          <p:cNvSpPr/>
          <p:nvPr/>
        </p:nvSpPr>
        <p:spPr>
          <a:xfrm>
            <a:off x="6339193" y="31350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0"/>
          <p:cNvSpPr/>
          <p:nvPr/>
        </p:nvSpPr>
        <p:spPr>
          <a:xfrm>
            <a:off x="6416100" y="26643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0"/>
          <p:cNvSpPr/>
          <p:nvPr/>
        </p:nvSpPr>
        <p:spPr>
          <a:xfrm>
            <a:off x="6232655" y="28996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0"/>
          <p:cNvSpPr/>
          <p:nvPr/>
        </p:nvSpPr>
        <p:spPr>
          <a:xfrm>
            <a:off x="6140932" y="27114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0"/>
          <p:cNvSpPr/>
          <p:nvPr/>
        </p:nvSpPr>
        <p:spPr>
          <a:xfrm>
            <a:off x="6920575" y="12522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0"/>
          <p:cNvSpPr/>
          <p:nvPr/>
        </p:nvSpPr>
        <p:spPr>
          <a:xfrm>
            <a:off x="6370239" y="24760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0"/>
          <p:cNvSpPr/>
          <p:nvPr/>
        </p:nvSpPr>
        <p:spPr>
          <a:xfrm>
            <a:off x="7149882" y="13934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0"/>
          <p:cNvSpPr/>
          <p:nvPr/>
        </p:nvSpPr>
        <p:spPr>
          <a:xfrm>
            <a:off x="7271943" y="18641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0"/>
          <p:cNvSpPr/>
          <p:nvPr/>
        </p:nvSpPr>
        <p:spPr>
          <a:xfrm>
            <a:off x="6507823" y="21936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0"/>
          <p:cNvSpPr/>
          <p:nvPr/>
        </p:nvSpPr>
        <p:spPr>
          <a:xfrm>
            <a:off x="6553684" y="15817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0"/>
          <p:cNvSpPr/>
          <p:nvPr/>
        </p:nvSpPr>
        <p:spPr>
          <a:xfrm>
            <a:off x="6828852" y="19112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0"/>
          <p:cNvSpPr/>
          <p:nvPr/>
        </p:nvSpPr>
        <p:spPr>
          <a:xfrm>
            <a:off x="6782991" y="29938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0"/>
          <p:cNvSpPr/>
          <p:nvPr/>
        </p:nvSpPr>
        <p:spPr>
          <a:xfrm>
            <a:off x="6966436" y="21465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0"/>
          <p:cNvSpPr/>
          <p:nvPr/>
        </p:nvSpPr>
        <p:spPr>
          <a:xfrm>
            <a:off x="7287466" y="25702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0"/>
          <p:cNvSpPr/>
          <p:nvPr/>
        </p:nvSpPr>
        <p:spPr>
          <a:xfrm>
            <a:off x="7211973" y="23483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0"/>
          <p:cNvSpPr/>
          <p:nvPr/>
        </p:nvSpPr>
        <p:spPr>
          <a:xfrm>
            <a:off x="6936805" y="25836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0"/>
          <p:cNvSpPr/>
          <p:nvPr/>
        </p:nvSpPr>
        <p:spPr>
          <a:xfrm>
            <a:off x="6599545" y="26172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0"/>
          <p:cNvSpPr/>
          <p:nvPr/>
        </p:nvSpPr>
        <p:spPr>
          <a:xfrm>
            <a:off x="6874714" y="28526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0"/>
          <p:cNvSpPr/>
          <p:nvPr/>
        </p:nvSpPr>
        <p:spPr>
          <a:xfrm>
            <a:off x="7746080" y="15346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0"/>
          <p:cNvSpPr/>
          <p:nvPr/>
        </p:nvSpPr>
        <p:spPr>
          <a:xfrm>
            <a:off x="7654357" y="22407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0"/>
          <p:cNvSpPr/>
          <p:nvPr/>
        </p:nvSpPr>
        <p:spPr>
          <a:xfrm>
            <a:off x="7883664" y="16288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0"/>
          <p:cNvSpPr/>
          <p:nvPr/>
        </p:nvSpPr>
        <p:spPr>
          <a:xfrm>
            <a:off x="7929525" y="17229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0"/>
          <p:cNvSpPr/>
          <p:nvPr/>
        </p:nvSpPr>
        <p:spPr>
          <a:xfrm>
            <a:off x="7791941" y="18170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0"/>
          <p:cNvSpPr/>
          <p:nvPr/>
        </p:nvSpPr>
        <p:spPr>
          <a:xfrm>
            <a:off x="7700218" y="16758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0"/>
          <p:cNvSpPr/>
          <p:nvPr/>
        </p:nvSpPr>
        <p:spPr>
          <a:xfrm>
            <a:off x="7837802" y="17700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0"/>
          <p:cNvSpPr/>
          <p:nvPr/>
        </p:nvSpPr>
        <p:spPr>
          <a:xfrm>
            <a:off x="6737130" y="12993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0"/>
          <p:cNvSpPr/>
          <p:nvPr/>
        </p:nvSpPr>
        <p:spPr>
          <a:xfrm>
            <a:off x="6324377" y="25231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0"/>
          <p:cNvSpPr/>
          <p:nvPr/>
        </p:nvSpPr>
        <p:spPr>
          <a:xfrm>
            <a:off x="7012298" y="14405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0"/>
          <p:cNvSpPr/>
          <p:nvPr/>
        </p:nvSpPr>
        <p:spPr>
          <a:xfrm>
            <a:off x="6645407" y="29467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0"/>
          <p:cNvSpPr/>
          <p:nvPr/>
        </p:nvSpPr>
        <p:spPr>
          <a:xfrm>
            <a:off x="7058159" y="19583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0"/>
          <p:cNvSpPr/>
          <p:nvPr/>
        </p:nvSpPr>
        <p:spPr>
          <a:xfrm>
            <a:off x="6461961" y="22877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0"/>
          <p:cNvSpPr/>
          <p:nvPr/>
        </p:nvSpPr>
        <p:spPr>
          <a:xfrm>
            <a:off x="6691268" y="20053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0"/>
          <p:cNvSpPr/>
          <p:nvPr/>
        </p:nvSpPr>
        <p:spPr>
          <a:xfrm>
            <a:off x="7333327" y="12051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0"/>
          <p:cNvSpPr/>
          <p:nvPr/>
        </p:nvSpPr>
        <p:spPr>
          <a:xfrm>
            <a:off x="7379189" y="23348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0"/>
          <p:cNvSpPr/>
          <p:nvPr/>
        </p:nvSpPr>
        <p:spPr>
          <a:xfrm>
            <a:off x="7608495" y="13464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0"/>
          <p:cNvSpPr/>
          <p:nvPr/>
        </p:nvSpPr>
        <p:spPr>
          <a:xfrm>
            <a:off x="7562634" y="20524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0"/>
          <p:cNvSpPr/>
          <p:nvPr/>
        </p:nvSpPr>
        <p:spPr>
          <a:xfrm>
            <a:off x="7104020" y="11581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0"/>
          <p:cNvSpPr/>
          <p:nvPr/>
        </p:nvSpPr>
        <p:spPr>
          <a:xfrm>
            <a:off x="7470911" y="14876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0"/>
          <p:cNvSpPr/>
          <p:nvPr/>
        </p:nvSpPr>
        <p:spPr>
          <a:xfrm>
            <a:off x="7425050" y="23819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0"/>
          <p:cNvSpPr txBox="1"/>
          <p:nvPr/>
        </p:nvSpPr>
        <p:spPr>
          <a:xfrm>
            <a:off x="6832900" y="33233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6031" name="Google Shape;6031;p70"/>
          <p:cNvSpPr txBox="1"/>
          <p:nvPr/>
        </p:nvSpPr>
        <p:spPr>
          <a:xfrm rot="-5400000">
            <a:off x="4932875" y="17905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6032" name="Google Shape;6032;p70"/>
          <p:cNvCxnSpPr/>
          <p:nvPr/>
        </p:nvCxnSpPr>
        <p:spPr>
          <a:xfrm flipH="1" rot="10800000">
            <a:off x="5834975" y="12240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6033" name="Google Shape;6033;p70"/>
          <p:cNvCxnSpPr/>
          <p:nvPr/>
        </p:nvCxnSpPr>
        <p:spPr>
          <a:xfrm flipH="1" rot="10800000">
            <a:off x="5465150" y="980325"/>
            <a:ext cx="7500" cy="2386200"/>
          </a:xfrm>
          <a:prstGeom prst="straightConnector1">
            <a:avLst/>
          </a:prstGeom>
          <a:noFill/>
          <a:ln cap="flat" cmpd="sng" w="9525">
            <a:solidFill>
              <a:schemeClr val="dk2"/>
            </a:solidFill>
            <a:prstDash val="solid"/>
            <a:round/>
            <a:headEnd len="med" w="med" type="none"/>
            <a:tailEnd len="med" w="med" type="triangle"/>
          </a:ln>
        </p:spPr>
      </p:cxnSp>
      <p:cxnSp>
        <p:nvCxnSpPr>
          <p:cNvPr id="6034" name="Google Shape;6034;p70"/>
          <p:cNvCxnSpPr/>
          <p:nvPr/>
        </p:nvCxnSpPr>
        <p:spPr>
          <a:xfrm>
            <a:off x="5477875" y="3207450"/>
            <a:ext cx="356100" cy="0"/>
          </a:xfrm>
          <a:prstGeom prst="straightConnector1">
            <a:avLst/>
          </a:prstGeom>
          <a:noFill/>
          <a:ln cap="flat" cmpd="sng" w="19050">
            <a:solidFill>
              <a:srgbClr val="FF0000"/>
            </a:solidFill>
            <a:prstDash val="solid"/>
            <a:round/>
            <a:headEnd len="med" w="med" type="none"/>
            <a:tailEnd len="med" w="med" type="none"/>
          </a:ln>
        </p:spPr>
      </p:cxnSp>
      <p:sp>
        <p:nvSpPr>
          <p:cNvPr id="6035" name="Google Shape;6035;p70"/>
          <p:cNvSpPr txBox="1"/>
          <p:nvPr/>
        </p:nvSpPr>
        <p:spPr>
          <a:xfrm>
            <a:off x="1553800" y="60355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6036" name="Google Shape;6036;p70"/>
          <p:cNvSpPr txBox="1"/>
          <p:nvPr/>
        </p:nvSpPr>
        <p:spPr>
          <a:xfrm>
            <a:off x="5850575" y="601850"/>
            <a:ext cx="9165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ReLU(x)</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0" name="Shape 6040"/>
        <p:cNvGrpSpPr/>
        <p:nvPr/>
      </p:nvGrpSpPr>
      <p:grpSpPr>
        <a:xfrm>
          <a:off x="0" y="0"/>
          <a:ext cx="0" cy="0"/>
          <a:chOff x="0" y="0"/>
          <a:chExt cx="0" cy="0"/>
        </a:xfrm>
      </p:grpSpPr>
      <p:sp>
        <p:nvSpPr>
          <p:cNvPr id="6041" name="Google Shape;6041;p71"/>
          <p:cNvSpPr/>
          <p:nvPr/>
        </p:nvSpPr>
        <p:spPr>
          <a:xfrm>
            <a:off x="1915775" y="1926074"/>
            <a:ext cx="997800" cy="100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6042" name="Google Shape;6042;p71"/>
          <p:cNvSpPr/>
          <p:nvPr/>
        </p:nvSpPr>
        <p:spPr>
          <a:xfrm>
            <a:off x="3816310" y="1666008"/>
            <a:ext cx="997800" cy="1004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NxN</a:t>
            </a:r>
            <a:endParaRPr/>
          </a:p>
        </p:txBody>
      </p:sp>
      <p:sp>
        <p:nvSpPr>
          <p:cNvPr id="6043" name="Google Shape;6043;p71"/>
          <p:cNvSpPr/>
          <p:nvPr/>
        </p:nvSpPr>
        <p:spPr>
          <a:xfrm>
            <a:off x="3711796" y="1808267"/>
            <a:ext cx="997800" cy="1004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NxN</a:t>
            </a:r>
            <a:endParaRPr/>
          </a:p>
        </p:txBody>
      </p:sp>
      <p:sp>
        <p:nvSpPr>
          <p:cNvPr id="6044" name="Google Shape;6044;p71"/>
          <p:cNvSpPr/>
          <p:nvPr/>
        </p:nvSpPr>
        <p:spPr>
          <a:xfrm>
            <a:off x="3623322" y="1928887"/>
            <a:ext cx="997800" cy="100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6045" name="Google Shape;6045;p71"/>
          <p:cNvSpPr/>
          <p:nvPr/>
        </p:nvSpPr>
        <p:spPr>
          <a:xfrm>
            <a:off x="5663087" y="1282050"/>
            <a:ext cx="584100" cy="17724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256</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225</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56</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214</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210</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211</a:t>
            </a:r>
            <a:endParaRPr>
              <a:latin typeface="Consolas"/>
              <a:ea typeface="Consolas"/>
              <a:cs typeface="Consolas"/>
              <a:sym typeface="Consolas"/>
            </a:endParaRPr>
          </a:p>
        </p:txBody>
      </p:sp>
      <p:sp>
        <p:nvSpPr>
          <p:cNvPr id="6046" name="Google Shape;6046;p71"/>
          <p:cNvSpPr/>
          <p:nvPr/>
        </p:nvSpPr>
        <p:spPr>
          <a:xfrm>
            <a:off x="6353231" y="1344911"/>
            <a:ext cx="74700" cy="5838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1"/>
          <p:cNvSpPr/>
          <p:nvPr/>
        </p:nvSpPr>
        <p:spPr>
          <a:xfrm>
            <a:off x="6353231" y="1958877"/>
            <a:ext cx="74700" cy="552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1"/>
          <p:cNvSpPr/>
          <p:nvPr/>
        </p:nvSpPr>
        <p:spPr>
          <a:xfrm>
            <a:off x="6353231" y="2501381"/>
            <a:ext cx="74700" cy="552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1"/>
          <p:cNvSpPr txBox="1"/>
          <p:nvPr/>
        </p:nvSpPr>
        <p:spPr>
          <a:xfrm rot="5400000">
            <a:off x="5742675" y="2035500"/>
            <a:ext cx="1704000" cy="265500"/>
          </a:xfrm>
          <a:prstGeom prst="rect">
            <a:avLst/>
          </a:prstGeom>
          <a:no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R-G-B</a:t>
            </a:r>
            <a:endParaRPr>
              <a:latin typeface="Consolas"/>
              <a:ea typeface="Consolas"/>
              <a:cs typeface="Consolas"/>
              <a:sym typeface="Consolas"/>
            </a:endParaRPr>
          </a:p>
        </p:txBody>
      </p:sp>
      <p:cxnSp>
        <p:nvCxnSpPr>
          <p:cNvPr id="6050" name="Google Shape;6050;p71"/>
          <p:cNvCxnSpPr>
            <a:stCxn id="6041" idx="3"/>
            <a:endCxn id="6044" idx="1"/>
          </p:cNvCxnSpPr>
          <p:nvPr/>
        </p:nvCxnSpPr>
        <p:spPr>
          <a:xfrm>
            <a:off x="2913575" y="2428124"/>
            <a:ext cx="709800" cy="2700"/>
          </a:xfrm>
          <a:prstGeom prst="straightConnector1">
            <a:avLst/>
          </a:prstGeom>
          <a:noFill/>
          <a:ln cap="flat" cmpd="sng" w="9525">
            <a:solidFill>
              <a:schemeClr val="dk2"/>
            </a:solidFill>
            <a:prstDash val="solid"/>
            <a:round/>
            <a:headEnd len="med" w="med" type="none"/>
            <a:tailEnd len="med" w="med" type="triangle"/>
          </a:ln>
        </p:spPr>
      </p:cxnSp>
      <p:cxnSp>
        <p:nvCxnSpPr>
          <p:cNvPr id="6051" name="Google Shape;6051;p71"/>
          <p:cNvCxnSpPr>
            <a:stCxn id="6042" idx="3"/>
            <a:endCxn id="6045" idx="1"/>
          </p:cNvCxnSpPr>
          <p:nvPr/>
        </p:nvCxnSpPr>
        <p:spPr>
          <a:xfrm>
            <a:off x="4814110" y="2168058"/>
            <a:ext cx="849000" cy="300"/>
          </a:xfrm>
          <a:prstGeom prst="straightConnector1">
            <a:avLst/>
          </a:prstGeom>
          <a:noFill/>
          <a:ln cap="flat" cmpd="sng" w="9525">
            <a:solidFill>
              <a:schemeClr val="dk2"/>
            </a:solidFill>
            <a:prstDash val="solid"/>
            <a:round/>
            <a:headEnd len="med" w="med" type="none"/>
            <a:tailEnd len="med" w="med" type="triangle"/>
          </a:ln>
        </p:spPr>
      </p:cxnSp>
      <p:sp>
        <p:nvSpPr>
          <p:cNvPr id="6052" name="Google Shape;6052;p71"/>
          <p:cNvSpPr txBox="1"/>
          <p:nvPr/>
        </p:nvSpPr>
        <p:spPr>
          <a:xfrm>
            <a:off x="2772500" y="3525300"/>
            <a:ext cx="26286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Unrolling Feature vectors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6" name="Shape 6056"/>
        <p:cNvGrpSpPr/>
        <p:nvPr/>
      </p:nvGrpSpPr>
      <p:grpSpPr>
        <a:xfrm>
          <a:off x="0" y="0"/>
          <a:ext cx="0" cy="0"/>
          <a:chOff x="0" y="0"/>
          <a:chExt cx="0" cy="0"/>
        </a:xfrm>
      </p:grpSpPr>
      <p:cxnSp>
        <p:nvCxnSpPr>
          <p:cNvPr id="6057" name="Google Shape;6057;p72"/>
          <p:cNvCxnSpPr/>
          <p:nvPr/>
        </p:nvCxnSpPr>
        <p:spPr>
          <a:xfrm flipH="1" rot="5400000">
            <a:off x="-333901" y="2421351"/>
            <a:ext cx="2966100" cy="6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6058" name="Google Shape;6058;p72"/>
          <p:cNvCxnSpPr/>
          <p:nvPr/>
        </p:nvCxnSpPr>
        <p:spPr>
          <a:xfrm rot="10800000">
            <a:off x="916021" y="3587527"/>
            <a:ext cx="5105700" cy="9000"/>
          </a:xfrm>
          <a:prstGeom prst="straightConnector1">
            <a:avLst/>
          </a:prstGeom>
          <a:noFill/>
          <a:ln cap="flat" cmpd="sng" w="9525">
            <a:solidFill>
              <a:schemeClr val="dk2"/>
            </a:solidFill>
            <a:prstDash val="solid"/>
            <a:round/>
            <a:headEnd len="med" w="med" type="triangle"/>
            <a:tailEnd len="med" w="med" type="none"/>
          </a:ln>
        </p:spPr>
      </p:cxnSp>
      <p:sp>
        <p:nvSpPr>
          <p:cNvPr id="6059" name="Google Shape;6059;p72"/>
          <p:cNvSpPr/>
          <p:nvPr/>
        </p:nvSpPr>
        <p:spPr>
          <a:xfrm>
            <a:off x="1163850" y="825975"/>
            <a:ext cx="4159777" cy="2733175"/>
          </a:xfrm>
          <a:custGeom>
            <a:rect b="b" l="l" r="r" t="t"/>
            <a:pathLst>
              <a:path extrusionOk="0" h="109327" w="181412">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cap="flat" cmpd="sng" w="9525">
            <a:solidFill>
              <a:srgbClr val="0000FF"/>
            </a:solidFill>
            <a:prstDash val="solid"/>
            <a:round/>
            <a:headEnd len="med" w="med" type="none"/>
            <a:tailEnd len="med" w="med" type="none"/>
          </a:ln>
        </p:spPr>
      </p:sp>
      <p:sp>
        <p:nvSpPr>
          <p:cNvPr id="6060" name="Google Shape;6060;p72"/>
          <p:cNvSpPr/>
          <p:nvPr/>
        </p:nvSpPr>
        <p:spPr>
          <a:xfrm>
            <a:off x="1155225" y="1569325"/>
            <a:ext cx="4077275" cy="1989739"/>
          </a:xfrm>
          <a:custGeom>
            <a:rect b="b" l="l" r="r" t="t"/>
            <a:pathLst>
              <a:path extrusionOk="0" h="86501" w="163091">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cap="flat" cmpd="sng" w="9525">
            <a:solidFill>
              <a:srgbClr val="FF0000"/>
            </a:solidFill>
            <a:prstDash val="solid"/>
            <a:round/>
            <a:headEnd len="med" w="med" type="none"/>
            <a:tailEnd len="med" w="med" type="none"/>
          </a:ln>
        </p:spPr>
      </p:sp>
      <p:sp>
        <p:nvSpPr>
          <p:cNvPr id="6061" name="Google Shape;6061;p72"/>
          <p:cNvSpPr/>
          <p:nvPr/>
        </p:nvSpPr>
        <p:spPr>
          <a:xfrm>
            <a:off x="1193900" y="2042375"/>
            <a:ext cx="4039700" cy="1501750"/>
          </a:xfrm>
          <a:custGeom>
            <a:rect b="b" l="l" r="r" t="t"/>
            <a:pathLst>
              <a:path extrusionOk="0" h="60070" w="161588">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cap="flat" cmpd="sng" w="9525">
            <a:solidFill>
              <a:srgbClr val="6AA84F"/>
            </a:solidFill>
            <a:prstDash val="solid"/>
            <a:round/>
            <a:headEnd len="med" w="med" type="none"/>
            <a:tailEnd len="med" w="med" type="none"/>
          </a:ln>
        </p:spPr>
      </p:sp>
      <p:sp>
        <p:nvSpPr>
          <p:cNvPr id="6062" name="Google Shape;6062;p72"/>
          <p:cNvSpPr/>
          <p:nvPr/>
        </p:nvSpPr>
        <p:spPr>
          <a:xfrm>
            <a:off x="1201400" y="2571750"/>
            <a:ext cx="4009675" cy="987396"/>
          </a:xfrm>
          <a:custGeom>
            <a:rect b="b" l="l" r="r" t="t"/>
            <a:pathLst>
              <a:path extrusionOk="0" h="38657" w="160387">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cap="flat" cmpd="sng" w="9525">
            <a:solidFill>
              <a:schemeClr val="dk2"/>
            </a:solidFill>
            <a:prstDash val="lgDash"/>
            <a:round/>
            <a:headEnd len="med" w="med" type="none"/>
            <a:tailEnd len="med" w="med" type="none"/>
          </a:ln>
        </p:spPr>
      </p:sp>
      <p:sp>
        <p:nvSpPr>
          <p:cNvPr id="6063" name="Google Shape;6063;p72"/>
          <p:cNvSpPr txBox="1"/>
          <p:nvPr/>
        </p:nvSpPr>
        <p:spPr>
          <a:xfrm>
            <a:off x="5481400" y="675800"/>
            <a:ext cx="1081200" cy="300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6064" name="Google Shape;6064;p72"/>
          <p:cNvSpPr txBox="1"/>
          <p:nvPr/>
        </p:nvSpPr>
        <p:spPr>
          <a:xfrm>
            <a:off x="5481400" y="1383850"/>
            <a:ext cx="1081200" cy="30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Med</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6065" name="Google Shape;6065;p72"/>
          <p:cNvSpPr txBox="1"/>
          <p:nvPr/>
        </p:nvSpPr>
        <p:spPr>
          <a:xfrm>
            <a:off x="5481400" y="1949225"/>
            <a:ext cx="1081200" cy="3003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Small</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6066" name="Google Shape;6066;p72"/>
          <p:cNvSpPr txBox="1"/>
          <p:nvPr/>
        </p:nvSpPr>
        <p:spPr>
          <a:xfrm>
            <a:off x="5481400" y="2571750"/>
            <a:ext cx="1081200" cy="4842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6067" name="Google Shape;6067;p72"/>
          <p:cNvSpPr txBox="1"/>
          <p:nvPr/>
        </p:nvSpPr>
        <p:spPr>
          <a:xfrm>
            <a:off x="633700" y="1892200"/>
            <a:ext cx="470700" cy="3003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6068" name="Google Shape;6068;p72"/>
          <p:cNvSpPr txBox="1"/>
          <p:nvPr/>
        </p:nvSpPr>
        <p:spPr>
          <a:xfrm>
            <a:off x="3188900" y="3696525"/>
            <a:ext cx="15492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6069" name="Google Shape;6069;p72"/>
          <p:cNvSpPr txBox="1"/>
          <p:nvPr/>
        </p:nvSpPr>
        <p:spPr>
          <a:xfrm>
            <a:off x="2852800" y="42904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Why does Deep learning work?</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3" name="Shape 6073"/>
        <p:cNvGrpSpPr/>
        <p:nvPr/>
      </p:nvGrpSpPr>
      <p:grpSpPr>
        <a:xfrm>
          <a:off x="0" y="0"/>
          <a:ext cx="0" cy="0"/>
          <a:chOff x="0" y="0"/>
          <a:chExt cx="0" cy="0"/>
        </a:xfrm>
      </p:grpSpPr>
      <p:sp>
        <p:nvSpPr>
          <p:cNvPr id="6074" name="Google Shape;6074;p73"/>
          <p:cNvSpPr/>
          <p:nvPr/>
        </p:nvSpPr>
        <p:spPr>
          <a:xfrm>
            <a:off x="4485958" y="89999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baseline="-25000" sz="1200"/>
          </a:p>
        </p:txBody>
      </p:sp>
      <p:sp>
        <p:nvSpPr>
          <p:cNvPr id="6075" name="Google Shape;6075;p73"/>
          <p:cNvSpPr/>
          <p:nvPr/>
        </p:nvSpPr>
        <p:spPr>
          <a:xfrm>
            <a:off x="4485958" y="1790663"/>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6076" name="Google Shape;6076;p73"/>
          <p:cNvSpPr/>
          <p:nvPr/>
        </p:nvSpPr>
        <p:spPr>
          <a:xfrm>
            <a:off x="4485958" y="2681336"/>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3</a:t>
            </a:r>
            <a:endParaRPr sz="1600">
              <a:solidFill>
                <a:schemeClr val="dk1"/>
              </a:solidFill>
            </a:endParaRPr>
          </a:p>
        </p:txBody>
      </p:sp>
      <p:sp>
        <p:nvSpPr>
          <p:cNvPr id="6077" name="Google Shape;6077;p73"/>
          <p:cNvSpPr txBox="1"/>
          <p:nvPr/>
        </p:nvSpPr>
        <p:spPr>
          <a:xfrm>
            <a:off x="2892936"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6078" name="Google Shape;6078;p73"/>
          <p:cNvSpPr txBox="1"/>
          <p:nvPr/>
        </p:nvSpPr>
        <p:spPr>
          <a:xfrm>
            <a:off x="4346283" y="313350"/>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6079" name="Google Shape;6079;p73"/>
          <p:cNvSpPr txBox="1"/>
          <p:nvPr/>
        </p:nvSpPr>
        <p:spPr>
          <a:xfrm>
            <a:off x="5799631"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6080" name="Google Shape;6080;p73"/>
          <p:cNvSpPr txBox="1"/>
          <p:nvPr/>
        </p:nvSpPr>
        <p:spPr>
          <a:xfrm>
            <a:off x="2486078"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6081" name="Google Shape;6081;p73"/>
          <p:cNvSpPr/>
          <p:nvPr/>
        </p:nvSpPr>
        <p:spPr>
          <a:xfrm>
            <a:off x="4485958" y="3572009"/>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4</a:t>
            </a:r>
            <a:endParaRPr sz="1600">
              <a:solidFill>
                <a:schemeClr val="dk1"/>
              </a:solidFill>
            </a:endParaRPr>
          </a:p>
        </p:txBody>
      </p:sp>
      <p:sp>
        <p:nvSpPr>
          <p:cNvPr id="6082" name="Google Shape;6082;p73"/>
          <p:cNvSpPr/>
          <p:nvPr/>
        </p:nvSpPr>
        <p:spPr>
          <a:xfrm>
            <a:off x="2900281" y="22558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3"/>
          <p:cNvSpPr/>
          <p:nvPr/>
        </p:nvSpPr>
        <p:spPr>
          <a:xfrm>
            <a:off x="2900281" y="252329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3"/>
          <p:cNvSpPr/>
          <p:nvPr/>
        </p:nvSpPr>
        <p:spPr>
          <a:xfrm>
            <a:off x="2900281" y="279078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3"/>
          <p:cNvSpPr/>
          <p:nvPr/>
        </p:nvSpPr>
        <p:spPr>
          <a:xfrm>
            <a:off x="5952022" y="22808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6086" name="Google Shape;6086;p73"/>
          <p:cNvCxnSpPr>
            <a:stCxn id="6082" idx="6"/>
            <a:endCxn id="6074" idx="2"/>
          </p:cNvCxnSpPr>
          <p:nvPr/>
        </p:nvCxnSpPr>
        <p:spPr>
          <a:xfrm flipH="1" rot="10800000">
            <a:off x="2979781" y="1205806"/>
            <a:ext cx="1506300" cy="1084200"/>
          </a:xfrm>
          <a:prstGeom prst="straightConnector1">
            <a:avLst/>
          </a:prstGeom>
          <a:noFill/>
          <a:ln cap="flat" cmpd="sng" w="9525">
            <a:solidFill>
              <a:schemeClr val="dk2"/>
            </a:solidFill>
            <a:prstDash val="solid"/>
            <a:round/>
            <a:headEnd len="med" w="med" type="none"/>
            <a:tailEnd len="med" w="med" type="triangle"/>
          </a:ln>
        </p:spPr>
      </p:cxnSp>
      <p:cxnSp>
        <p:nvCxnSpPr>
          <p:cNvPr id="6087" name="Google Shape;6087;p73"/>
          <p:cNvCxnSpPr>
            <a:stCxn id="6083" idx="6"/>
            <a:endCxn id="6074" idx="2"/>
          </p:cNvCxnSpPr>
          <p:nvPr/>
        </p:nvCxnSpPr>
        <p:spPr>
          <a:xfrm flipH="1" rot="10800000">
            <a:off x="2979781" y="1205694"/>
            <a:ext cx="1506300" cy="1351800"/>
          </a:xfrm>
          <a:prstGeom prst="straightConnector1">
            <a:avLst/>
          </a:prstGeom>
          <a:noFill/>
          <a:ln cap="flat" cmpd="sng" w="9525">
            <a:solidFill>
              <a:schemeClr val="dk2"/>
            </a:solidFill>
            <a:prstDash val="solid"/>
            <a:round/>
            <a:headEnd len="med" w="med" type="none"/>
            <a:tailEnd len="med" w="med" type="triangle"/>
          </a:ln>
        </p:spPr>
      </p:cxnSp>
      <p:cxnSp>
        <p:nvCxnSpPr>
          <p:cNvPr id="6088" name="Google Shape;6088;p73"/>
          <p:cNvCxnSpPr>
            <a:stCxn id="6084" idx="6"/>
            <a:endCxn id="6074" idx="2"/>
          </p:cNvCxnSpPr>
          <p:nvPr/>
        </p:nvCxnSpPr>
        <p:spPr>
          <a:xfrm flipH="1" rot="10800000">
            <a:off x="2979781" y="1205881"/>
            <a:ext cx="1506300" cy="1619100"/>
          </a:xfrm>
          <a:prstGeom prst="straightConnector1">
            <a:avLst/>
          </a:prstGeom>
          <a:noFill/>
          <a:ln cap="flat" cmpd="sng" w="9525">
            <a:solidFill>
              <a:schemeClr val="dk2"/>
            </a:solidFill>
            <a:prstDash val="solid"/>
            <a:round/>
            <a:headEnd len="med" w="med" type="none"/>
            <a:tailEnd len="med" w="med" type="triangle"/>
          </a:ln>
        </p:spPr>
      </p:cxnSp>
      <p:cxnSp>
        <p:nvCxnSpPr>
          <p:cNvPr id="6089" name="Google Shape;6089;p73"/>
          <p:cNvCxnSpPr>
            <a:stCxn id="6082" idx="6"/>
            <a:endCxn id="6075" idx="2"/>
          </p:cNvCxnSpPr>
          <p:nvPr/>
        </p:nvCxnSpPr>
        <p:spPr>
          <a:xfrm flipH="1" rot="10800000">
            <a:off x="2979781" y="2096506"/>
            <a:ext cx="1506300" cy="193500"/>
          </a:xfrm>
          <a:prstGeom prst="straightConnector1">
            <a:avLst/>
          </a:prstGeom>
          <a:noFill/>
          <a:ln cap="flat" cmpd="sng" w="9525">
            <a:solidFill>
              <a:schemeClr val="dk2"/>
            </a:solidFill>
            <a:prstDash val="solid"/>
            <a:round/>
            <a:headEnd len="med" w="med" type="none"/>
            <a:tailEnd len="med" w="med" type="triangle"/>
          </a:ln>
        </p:spPr>
      </p:cxnSp>
      <p:cxnSp>
        <p:nvCxnSpPr>
          <p:cNvPr id="6090" name="Google Shape;6090;p73"/>
          <p:cNvCxnSpPr>
            <a:stCxn id="6082" idx="6"/>
            <a:endCxn id="6076" idx="2"/>
          </p:cNvCxnSpPr>
          <p:nvPr/>
        </p:nvCxnSpPr>
        <p:spPr>
          <a:xfrm>
            <a:off x="2979781" y="2290006"/>
            <a:ext cx="1506300" cy="697200"/>
          </a:xfrm>
          <a:prstGeom prst="straightConnector1">
            <a:avLst/>
          </a:prstGeom>
          <a:noFill/>
          <a:ln cap="flat" cmpd="sng" w="9525">
            <a:solidFill>
              <a:schemeClr val="dk2"/>
            </a:solidFill>
            <a:prstDash val="solid"/>
            <a:round/>
            <a:headEnd len="med" w="med" type="none"/>
            <a:tailEnd len="med" w="med" type="triangle"/>
          </a:ln>
        </p:spPr>
      </p:cxnSp>
      <p:cxnSp>
        <p:nvCxnSpPr>
          <p:cNvPr id="6091" name="Google Shape;6091;p73"/>
          <p:cNvCxnSpPr>
            <a:stCxn id="6082" idx="5"/>
            <a:endCxn id="6081" idx="2"/>
          </p:cNvCxnSpPr>
          <p:nvPr/>
        </p:nvCxnSpPr>
        <p:spPr>
          <a:xfrm>
            <a:off x="2968138" y="2314189"/>
            <a:ext cx="1517700" cy="1563600"/>
          </a:xfrm>
          <a:prstGeom prst="straightConnector1">
            <a:avLst/>
          </a:prstGeom>
          <a:noFill/>
          <a:ln cap="flat" cmpd="sng" w="9525">
            <a:solidFill>
              <a:schemeClr val="dk2"/>
            </a:solidFill>
            <a:prstDash val="solid"/>
            <a:round/>
            <a:headEnd len="med" w="med" type="none"/>
            <a:tailEnd len="med" w="med" type="triangle"/>
          </a:ln>
        </p:spPr>
      </p:cxnSp>
      <p:cxnSp>
        <p:nvCxnSpPr>
          <p:cNvPr id="6092" name="Google Shape;6092;p73"/>
          <p:cNvCxnSpPr>
            <a:stCxn id="6083" idx="6"/>
            <a:endCxn id="6075" idx="2"/>
          </p:cNvCxnSpPr>
          <p:nvPr/>
        </p:nvCxnSpPr>
        <p:spPr>
          <a:xfrm flipH="1" rot="10800000">
            <a:off x="2979781" y="2096394"/>
            <a:ext cx="1506300" cy="461100"/>
          </a:xfrm>
          <a:prstGeom prst="straightConnector1">
            <a:avLst/>
          </a:prstGeom>
          <a:noFill/>
          <a:ln cap="flat" cmpd="sng" w="9525">
            <a:solidFill>
              <a:schemeClr val="dk2"/>
            </a:solidFill>
            <a:prstDash val="solid"/>
            <a:round/>
            <a:headEnd len="med" w="med" type="none"/>
            <a:tailEnd len="med" w="med" type="triangle"/>
          </a:ln>
        </p:spPr>
      </p:cxnSp>
      <p:cxnSp>
        <p:nvCxnSpPr>
          <p:cNvPr id="6093" name="Google Shape;6093;p73"/>
          <p:cNvCxnSpPr>
            <a:stCxn id="6083" idx="6"/>
            <a:endCxn id="6076" idx="2"/>
          </p:cNvCxnSpPr>
          <p:nvPr/>
        </p:nvCxnSpPr>
        <p:spPr>
          <a:xfrm>
            <a:off x="2979781" y="2557494"/>
            <a:ext cx="1506300" cy="429600"/>
          </a:xfrm>
          <a:prstGeom prst="straightConnector1">
            <a:avLst/>
          </a:prstGeom>
          <a:noFill/>
          <a:ln cap="flat" cmpd="sng" w="9525">
            <a:solidFill>
              <a:schemeClr val="dk2"/>
            </a:solidFill>
            <a:prstDash val="solid"/>
            <a:round/>
            <a:headEnd len="med" w="med" type="none"/>
            <a:tailEnd len="med" w="med" type="triangle"/>
          </a:ln>
        </p:spPr>
      </p:cxnSp>
      <p:cxnSp>
        <p:nvCxnSpPr>
          <p:cNvPr id="6094" name="Google Shape;6094;p73"/>
          <p:cNvCxnSpPr>
            <a:stCxn id="6083" idx="6"/>
            <a:endCxn id="6081" idx="2"/>
          </p:cNvCxnSpPr>
          <p:nvPr/>
        </p:nvCxnSpPr>
        <p:spPr>
          <a:xfrm>
            <a:off x="2979781" y="2557494"/>
            <a:ext cx="1506300" cy="1320300"/>
          </a:xfrm>
          <a:prstGeom prst="straightConnector1">
            <a:avLst/>
          </a:prstGeom>
          <a:noFill/>
          <a:ln cap="flat" cmpd="sng" w="9525">
            <a:solidFill>
              <a:schemeClr val="dk2"/>
            </a:solidFill>
            <a:prstDash val="solid"/>
            <a:round/>
            <a:headEnd len="med" w="med" type="none"/>
            <a:tailEnd len="med" w="med" type="triangle"/>
          </a:ln>
        </p:spPr>
      </p:cxnSp>
      <p:cxnSp>
        <p:nvCxnSpPr>
          <p:cNvPr id="6095" name="Google Shape;6095;p73"/>
          <p:cNvCxnSpPr>
            <a:stCxn id="6084" idx="6"/>
            <a:endCxn id="6075" idx="2"/>
          </p:cNvCxnSpPr>
          <p:nvPr/>
        </p:nvCxnSpPr>
        <p:spPr>
          <a:xfrm flipH="1" rot="10800000">
            <a:off x="2979781" y="2096581"/>
            <a:ext cx="1506300" cy="728400"/>
          </a:xfrm>
          <a:prstGeom prst="straightConnector1">
            <a:avLst/>
          </a:prstGeom>
          <a:noFill/>
          <a:ln cap="flat" cmpd="sng" w="9525">
            <a:solidFill>
              <a:schemeClr val="dk2"/>
            </a:solidFill>
            <a:prstDash val="solid"/>
            <a:round/>
            <a:headEnd len="med" w="med" type="none"/>
            <a:tailEnd len="med" w="med" type="triangle"/>
          </a:ln>
        </p:spPr>
      </p:cxnSp>
      <p:cxnSp>
        <p:nvCxnSpPr>
          <p:cNvPr id="6096" name="Google Shape;6096;p73"/>
          <p:cNvCxnSpPr>
            <a:stCxn id="6084" idx="6"/>
            <a:endCxn id="6076" idx="2"/>
          </p:cNvCxnSpPr>
          <p:nvPr/>
        </p:nvCxnSpPr>
        <p:spPr>
          <a:xfrm>
            <a:off x="2979781" y="2824981"/>
            <a:ext cx="1506300" cy="162300"/>
          </a:xfrm>
          <a:prstGeom prst="straightConnector1">
            <a:avLst/>
          </a:prstGeom>
          <a:noFill/>
          <a:ln cap="flat" cmpd="sng" w="9525">
            <a:solidFill>
              <a:schemeClr val="dk2"/>
            </a:solidFill>
            <a:prstDash val="solid"/>
            <a:round/>
            <a:headEnd len="med" w="med" type="none"/>
            <a:tailEnd len="med" w="med" type="triangle"/>
          </a:ln>
        </p:spPr>
      </p:cxnSp>
      <p:cxnSp>
        <p:nvCxnSpPr>
          <p:cNvPr id="6097" name="Google Shape;6097;p73"/>
          <p:cNvCxnSpPr>
            <a:stCxn id="6084" idx="6"/>
            <a:endCxn id="6081" idx="2"/>
          </p:cNvCxnSpPr>
          <p:nvPr/>
        </p:nvCxnSpPr>
        <p:spPr>
          <a:xfrm>
            <a:off x="2979781" y="2824981"/>
            <a:ext cx="1506300" cy="1053000"/>
          </a:xfrm>
          <a:prstGeom prst="straightConnector1">
            <a:avLst/>
          </a:prstGeom>
          <a:noFill/>
          <a:ln cap="flat" cmpd="sng" w="9525">
            <a:solidFill>
              <a:schemeClr val="dk2"/>
            </a:solidFill>
            <a:prstDash val="solid"/>
            <a:round/>
            <a:headEnd len="med" w="med" type="none"/>
            <a:tailEnd len="med" w="med" type="triangle"/>
          </a:ln>
        </p:spPr>
      </p:cxnSp>
      <p:cxnSp>
        <p:nvCxnSpPr>
          <p:cNvPr id="6098" name="Google Shape;6098;p73"/>
          <p:cNvCxnSpPr>
            <a:stCxn id="6085" idx="6"/>
            <a:endCxn id="6099" idx="1"/>
          </p:cNvCxnSpPr>
          <p:nvPr/>
        </p:nvCxnSpPr>
        <p:spPr>
          <a:xfrm flipH="1" rot="10800000">
            <a:off x="6490822" y="2557551"/>
            <a:ext cx="683700" cy="2100"/>
          </a:xfrm>
          <a:prstGeom prst="straightConnector1">
            <a:avLst/>
          </a:prstGeom>
          <a:noFill/>
          <a:ln cap="flat" cmpd="sng" w="19050">
            <a:solidFill>
              <a:schemeClr val="dk2"/>
            </a:solidFill>
            <a:prstDash val="solid"/>
            <a:round/>
            <a:headEnd len="med" w="med" type="none"/>
            <a:tailEnd len="med" w="med" type="triangle"/>
          </a:ln>
        </p:spPr>
      </p:cxnSp>
      <p:sp>
        <p:nvSpPr>
          <p:cNvPr id="6100" name="Google Shape;6100;p73"/>
          <p:cNvSpPr txBox="1"/>
          <p:nvPr/>
        </p:nvSpPr>
        <p:spPr>
          <a:xfrm>
            <a:off x="4217647"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6101" name="Google Shape;6101;p73"/>
          <p:cNvSpPr txBox="1"/>
          <p:nvPr/>
        </p:nvSpPr>
        <p:spPr>
          <a:xfrm>
            <a:off x="6076972"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sp>
        <p:nvSpPr>
          <p:cNvPr id="6102" name="Google Shape;6102;p73"/>
          <p:cNvSpPr/>
          <p:nvPr/>
        </p:nvSpPr>
        <p:spPr>
          <a:xfrm>
            <a:off x="2795108" y="1609101"/>
            <a:ext cx="347100" cy="19710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3"/>
          <p:cNvSpPr txBox="1"/>
          <p:nvPr/>
        </p:nvSpPr>
        <p:spPr>
          <a:xfrm>
            <a:off x="2280100" y="237155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6104" name="Google Shape;6104;p73"/>
          <p:cNvCxnSpPr>
            <a:stCxn id="6081" idx="6"/>
            <a:endCxn id="6085" idx="2"/>
          </p:cNvCxnSpPr>
          <p:nvPr/>
        </p:nvCxnSpPr>
        <p:spPr>
          <a:xfrm flipH="1" rot="10800000">
            <a:off x="5079058" y="2559659"/>
            <a:ext cx="873000" cy="1318200"/>
          </a:xfrm>
          <a:prstGeom prst="straightConnector1">
            <a:avLst/>
          </a:prstGeom>
          <a:noFill/>
          <a:ln cap="flat" cmpd="sng" w="9525">
            <a:solidFill>
              <a:schemeClr val="dk2"/>
            </a:solidFill>
            <a:prstDash val="solid"/>
            <a:round/>
            <a:headEnd len="med" w="med" type="none"/>
            <a:tailEnd len="med" w="med" type="triangle"/>
          </a:ln>
        </p:spPr>
      </p:cxnSp>
      <p:cxnSp>
        <p:nvCxnSpPr>
          <p:cNvPr id="6105" name="Google Shape;6105;p73"/>
          <p:cNvCxnSpPr>
            <a:stCxn id="6076" idx="6"/>
            <a:endCxn id="6085" idx="2"/>
          </p:cNvCxnSpPr>
          <p:nvPr/>
        </p:nvCxnSpPr>
        <p:spPr>
          <a:xfrm flipH="1" rot="10800000">
            <a:off x="5079058" y="2559686"/>
            <a:ext cx="873000" cy="427500"/>
          </a:xfrm>
          <a:prstGeom prst="straightConnector1">
            <a:avLst/>
          </a:prstGeom>
          <a:noFill/>
          <a:ln cap="flat" cmpd="sng" w="9525">
            <a:solidFill>
              <a:schemeClr val="dk2"/>
            </a:solidFill>
            <a:prstDash val="solid"/>
            <a:round/>
            <a:headEnd len="med" w="med" type="none"/>
            <a:tailEnd len="med" w="med" type="triangle"/>
          </a:ln>
        </p:spPr>
      </p:cxnSp>
      <p:cxnSp>
        <p:nvCxnSpPr>
          <p:cNvPr id="6106" name="Google Shape;6106;p73"/>
          <p:cNvCxnSpPr>
            <a:stCxn id="6075" idx="6"/>
            <a:endCxn id="6085" idx="2"/>
          </p:cNvCxnSpPr>
          <p:nvPr/>
        </p:nvCxnSpPr>
        <p:spPr>
          <a:xfrm>
            <a:off x="5079058" y="2096513"/>
            <a:ext cx="873000" cy="463200"/>
          </a:xfrm>
          <a:prstGeom prst="straightConnector1">
            <a:avLst/>
          </a:prstGeom>
          <a:noFill/>
          <a:ln cap="flat" cmpd="sng" w="9525">
            <a:solidFill>
              <a:schemeClr val="dk2"/>
            </a:solidFill>
            <a:prstDash val="solid"/>
            <a:round/>
            <a:headEnd len="med" w="med" type="none"/>
            <a:tailEnd len="med" w="med" type="triangle"/>
          </a:ln>
        </p:spPr>
      </p:cxnSp>
      <p:cxnSp>
        <p:nvCxnSpPr>
          <p:cNvPr id="6107" name="Google Shape;6107;p73"/>
          <p:cNvCxnSpPr>
            <a:stCxn id="6074" idx="6"/>
            <a:endCxn id="6085" idx="2"/>
          </p:cNvCxnSpPr>
          <p:nvPr/>
        </p:nvCxnSpPr>
        <p:spPr>
          <a:xfrm>
            <a:off x="5079058" y="1205841"/>
            <a:ext cx="873000" cy="1353900"/>
          </a:xfrm>
          <a:prstGeom prst="straightConnector1">
            <a:avLst/>
          </a:prstGeom>
          <a:noFill/>
          <a:ln cap="flat" cmpd="sng" w="9525">
            <a:solidFill>
              <a:schemeClr val="dk2"/>
            </a:solidFill>
            <a:prstDash val="solid"/>
            <a:round/>
            <a:headEnd len="med" w="med" type="none"/>
            <a:tailEnd len="med" w="med" type="triangle"/>
          </a:ln>
        </p:spPr>
      </p:cxnSp>
      <p:sp>
        <p:nvSpPr>
          <p:cNvPr id="6099" name="Google Shape;6099;p73"/>
          <p:cNvSpPr txBox="1"/>
          <p:nvPr/>
        </p:nvSpPr>
        <p:spPr>
          <a:xfrm>
            <a:off x="7174525" y="236940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6108" name="Google Shape;6108;p73"/>
          <p:cNvSpPr txBox="1"/>
          <p:nvPr/>
        </p:nvSpPr>
        <p:spPr>
          <a:xfrm rot="-5400000">
            <a:off x="180150" y="21627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One hidden layer neural network</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2" name="Shape 6112"/>
        <p:cNvGrpSpPr/>
        <p:nvPr/>
      </p:nvGrpSpPr>
      <p:grpSpPr>
        <a:xfrm>
          <a:off x="0" y="0"/>
          <a:ext cx="0" cy="0"/>
          <a:chOff x="0" y="0"/>
          <a:chExt cx="0" cy="0"/>
        </a:xfrm>
      </p:grpSpPr>
      <p:sp>
        <p:nvSpPr>
          <p:cNvPr id="6113" name="Google Shape;6113;p74"/>
          <p:cNvSpPr/>
          <p:nvPr/>
        </p:nvSpPr>
        <p:spPr>
          <a:xfrm>
            <a:off x="3876358" y="419063"/>
            <a:ext cx="593100" cy="611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sz="1600">
              <a:solidFill>
                <a:schemeClr val="dk1"/>
              </a:solidFill>
            </a:endParaRPr>
          </a:p>
        </p:txBody>
      </p:sp>
      <p:sp>
        <p:nvSpPr>
          <p:cNvPr id="6114" name="Google Shape;6114;p74"/>
          <p:cNvSpPr/>
          <p:nvPr/>
        </p:nvSpPr>
        <p:spPr>
          <a:xfrm>
            <a:off x="3876358" y="137401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6115" name="Google Shape;6115;p74"/>
          <p:cNvSpPr txBox="1"/>
          <p:nvPr/>
        </p:nvSpPr>
        <p:spPr>
          <a:xfrm>
            <a:off x="2280176" y="536825"/>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6116" name="Google Shape;6116;p74"/>
          <p:cNvSpPr/>
          <p:nvPr/>
        </p:nvSpPr>
        <p:spPr>
          <a:xfrm>
            <a:off x="5206047" y="9213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6117" name="Google Shape;6117;p74"/>
          <p:cNvCxnSpPr>
            <a:stCxn id="6116" idx="6"/>
            <a:endCxn id="6118" idx="1"/>
          </p:cNvCxnSpPr>
          <p:nvPr/>
        </p:nvCxnSpPr>
        <p:spPr>
          <a:xfrm>
            <a:off x="5744847" y="1200151"/>
            <a:ext cx="501900" cy="0"/>
          </a:xfrm>
          <a:prstGeom prst="straightConnector1">
            <a:avLst/>
          </a:prstGeom>
          <a:noFill/>
          <a:ln cap="flat" cmpd="sng" w="9525">
            <a:solidFill>
              <a:schemeClr val="dk2"/>
            </a:solidFill>
            <a:prstDash val="solid"/>
            <a:round/>
            <a:headEnd len="med" w="med" type="none"/>
            <a:tailEnd len="med" w="med" type="triangle"/>
          </a:ln>
        </p:spPr>
      </p:cxnSp>
      <p:cxnSp>
        <p:nvCxnSpPr>
          <p:cNvPr id="6119" name="Google Shape;6119;p74"/>
          <p:cNvCxnSpPr>
            <a:stCxn id="6114" idx="6"/>
            <a:endCxn id="6116" idx="2"/>
          </p:cNvCxnSpPr>
          <p:nvPr/>
        </p:nvCxnSpPr>
        <p:spPr>
          <a:xfrm flipH="1" rot="10800000">
            <a:off x="4469458" y="1200161"/>
            <a:ext cx="736500" cy="479700"/>
          </a:xfrm>
          <a:prstGeom prst="straightConnector1">
            <a:avLst/>
          </a:prstGeom>
          <a:noFill/>
          <a:ln cap="flat" cmpd="sng" w="9525">
            <a:solidFill>
              <a:schemeClr val="dk2"/>
            </a:solidFill>
            <a:prstDash val="solid"/>
            <a:round/>
            <a:headEnd len="med" w="med" type="none"/>
            <a:tailEnd len="med" w="med" type="triangle"/>
          </a:ln>
        </p:spPr>
      </p:cxnSp>
      <p:cxnSp>
        <p:nvCxnSpPr>
          <p:cNvPr id="6120" name="Google Shape;6120;p74"/>
          <p:cNvCxnSpPr>
            <a:stCxn id="6113" idx="6"/>
            <a:endCxn id="6116" idx="2"/>
          </p:cNvCxnSpPr>
          <p:nvPr/>
        </p:nvCxnSpPr>
        <p:spPr>
          <a:xfrm>
            <a:off x="4469458" y="724913"/>
            <a:ext cx="736500" cy="475200"/>
          </a:xfrm>
          <a:prstGeom prst="straightConnector1">
            <a:avLst/>
          </a:prstGeom>
          <a:noFill/>
          <a:ln cap="flat" cmpd="sng" w="9525">
            <a:solidFill>
              <a:schemeClr val="dk2"/>
            </a:solidFill>
            <a:prstDash val="solid"/>
            <a:round/>
            <a:headEnd len="med" w="med" type="none"/>
            <a:tailEnd len="med" w="med" type="triangle"/>
          </a:ln>
        </p:spPr>
      </p:cxnSp>
      <p:sp>
        <p:nvSpPr>
          <p:cNvPr id="6121" name="Google Shape;6121;p74"/>
          <p:cNvSpPr txBox="1"/>
          <p:nvPr/>
        </p:nvSpPr>
        <p:spPr>
          <a:xfrm>
            <a:off x="2280176" y="1491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cxnSp>
        <p:nvCxnSpPr>
          <p:cNvPr id="6122" name="Google Shape;6122;p74"/>
          <p:cNvCxnSpPr>
            <a:stCxn id="6115" idx="3"/>
            <a:endCxn id="6113" idx="2"/>
          </p:cNvCxnSpPr>
          <p:nvPr/>
        </p:nvCxnSpPr>
        <p:spPr>
          <a:xfrm>
            <a:off x="2818976" y="724925"/>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6123" name="Google Shape;6123;p74"/>
          <p:cNvCxnSpPr>
            <a:stCxn id="6121" idx="3"/>
            <a:endCxn id="6114" idx="2"/>
          </p:cNvCxnSpPr>
          <p:nvPr/>
        </p:nvCxnSpPr>
        <p:spPr>
          <a:xfrm>
            <a:off x="2818976" y="1679850"/>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6124" name="Google Shape;6124;p74"/>
          <p:cNvCxnSpPr>
            <a:stCxn id="6115" idx="3"/>
            <a:endCxn id="6114" idx="2"/>
          </p:cNvCxnSpPr>
          <p:nvPr/>
        </p:nvCxnSpPr>
        <p:spPr>
          <a:xfrm>
            <a:off x="2818976" y="724925"/>
            <a:ext cx="1057500" cy="954900"/>
          </a:xfrm>
          <a:prstGeom prst="straightConnector1">
            <a:avLst/>
          </a:prstGeom>
          <a:noFill/>
          <a:ln cap="flat" cmpd="sng" w="9525">
            <a:solidFill>
              <a:schemeClr val="dk2"/>
            </a:solidFill>
            <a:prstDash val="solid"/>
            <a:round/>
            <a:headEnd len="med" w="med" type="none"/>
            <a:tailEnd len="med" w="med" type="triangle"/>
          </a:ln>
        </p:spPr>
      </p:cxnSp>
      <p:cxnSp>
        <p:nvCxnSpPr>
          <p:cNvPr id="6125" name="Google Shape;6125;p74"/>
          <p:cNvCxnSpPr>
            <a:stCxn id="6121" idx="3"/>
            <a:endCxn id="6113" idx="2"/>
          </p:cNvCxnSpPr>
          <p:nvPr/>
        </p:nvCxnSpPr>
        <p:spPr>
          <a:xfrm flipH="1" rot="10800000">
            <a:off x="2818976" y="724950"/>
            <a:ext cx="1057500" cy="954900"/>
          </a:xfrm>
          <a:prstGeom prst="straightConnector1">
            <a:avLst/>
          </a:prstGeom>
          <a:noFill/>
          <a:ln cap="flat" cmpd="sng" w="9525">
            <a:solidFill>
              <a:schemeClr val="dk2"/>
            </a:solidFill>
            <a:prstDash val="solid"/>
            <a:round/>
            <a:headEnd len="med" w="med" type="none"/>
            <a:tailEnd len="med" w="med" type="triangle"/>
          </a:ln>
        </p:spPr>
      </p:cxnSp>
      <p:grpSp>
        <p:nvGrpSpPr>
          <p:cNvPr id="6126" name="Google Shape;6126;p74"/>
          <p:cNvGrpSpPr/>
          <p:nvPr/>
        </p:nvGrpSpPr>
        <p:grpSpPr>
          <a:xfrm>
            <a:off x="1283000" y="2571753"/>
            <a:ext cx="6225127" cy="1733100"/>
            <a:chOff x="1283000" y="2571753"/>
            <a:chExt cx="6225127" cy="1733100"/>
          </a:xfrm>
        </p:grpSpPr>
        <p:sp>
          <p:nvSpPr>
            <p:cNvPr id="6127" name="Google Shape;6127;p74"/>
            <p:cNvSpPr/>
            <p:nvPr/>
          </p:nvSpPr>
          <p:spPr>
            <a:xfrm>
              <a:off x="2185252"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28" name="Google Shape;6128;p74"/>
            <p:cNvSpPr/>
            <p:nvPr/>
          </p:nvSpPr>
          <p:spPr>
            <a:xfrm>
              <a:off x="2185252"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29" name="Google Shape;6129;p74"/>
            <p:cNvSpPr/>
            <p:nvPr/>
          </p:nvSpPr>
          <p:spPr>
            <a:xfrm>
              <a:off x="2186602"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30" name="Google Shape;6130;p74"/>
            <p:cNvSpPr/>
            <p:nvPr/>
          </p:nvSpPr>
          <p:spPr>
            <a:xfrm>
              <a:off x="3123571"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31" name="Google Shape;6131;p74"/>
            <p:cNvSpPr/>
            <p:nvPr/>
          </p:nvSpPr>
          <p:spPr>
            <a:xfrm>
              <a:off x="3123571"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32" name="Google Shape;6132;p74"/>
            <p:cNvSpPr/>
            <p:nvPr/>
          </p:nvSpPr>
          <p:spPr>
            <a:xfrm>
              <a:off x="3124921"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33" name="Google Shape;6133;p74"/>
            <p:cNvSpPr/>
            <p:nvPr/>
          </p:nvSpPr>
          <p:spPr>
            <a:xfrm>
              <a:off x="4061889"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34" name="Google Shape;6134;p74"/>
            <p:cNvSpPr/>
            <p:nvPr/>
          </p:nvSpPr>
          <p:spPr>
            <a:xfrm>
              <a:off x="4061889"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35" name="Google Shape;6135;p74"/>
            <p:cNvSpPr/>
            <p:nvPr/>
          </p:nvSpPr>
          <p:spPr>
            <a:xfrm>
              <a:off x="4063239"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36" name="Google Shape;6136;p74"/>
            <p:cNvSpPr/>
            <p:nvPr/>
          </p:nvSpPr>
          <p:spPr>
            <a:xfrm>
              <a:off x="5000208"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37" name="Google Shape;6137;p74"/>
            <p:cNvSpPr/>
            <p:nvPr/>
          </p:nvSpPr>
          <p:spPr>
            <a:xfrm>
              <a:off x="5000208"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38" name="Google Shape;6138;p74"/>
            <p:cNvSpPr/>
            <p:nvPr/>
          </p:nvSpPr>
          <p:spPr>
            <a:xfrm>
              <a:off x="5001558"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39" name="Google Shape;6139;p74"/>
            <p:cNvSpPr/>
            <p:nvPr/>
          </p:nvSpPr>
          <p:spPr>
            <a:xfrm>
              <a:off x="5938527"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40" name="Google Shape;6140;p74"/>
            <p:cNvSpPr/>
            <p:nvPr/>
          </p:nvSpPr>
          <p:spPr>
            <a:xfrm>
              <a:off x="5938527"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41" name="Google Shape;6141;p74"/>
            <p:cNvSpPr/>
            <p:nvPr/>
          </p:nvSpPr>
          <p:spPr>
            <a:xfrm>
              <a:off x="5939877"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142" name="Google Shape;6142;p74"/>
            <p:cNvCxnSpPr>
              <a:stCxn id="6127" idx="6"/>
              <a:endCxn id="6130" idx="2"/>
            </p:cNvCxnSpPr>
            <p:nvPr/>
          </p:nvCxnSpPr>
          <p:spPr>
            <a:xfrm>
              <a:off x="2652652" y="2809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43" name="Google Shape;6143;p74"/>
            <p:cNvCxnSpPr>
              <a:stCxn id="6127" idx="6"/>
              <a:endCxn id="6131" idx="2"/>
            </p:cNvCxnSpPr>
            <p:nvPr/>
          </p:nvCxnSpPr>
          <p:spPr>
            <a:xfrm>
              <a:off x="2652652"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44" name="Google Shape;6144;p74"/>
            <p:cNvCxnSpPr>
              <a:endCxn id="6132" idx="2"/>
            </p:cNvCxnSpPr>
            <p:nvPr/>
          </p:nvCxnSpPr>
          <p:spPr>
            <a:xfrm>
              <a:off x="2652721" y="2809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145" name="Google Shape;6145;p74"/>
            <p:cNvCxnSpPr>
              <a:stCxn id="6128" idx="6"/>
              <a:endCxn id="6130" idx="2"/>
            </p:cNvCxnSpPr>
            <p:nvPr/>
          </p:nvCxnSpPr>
          <p:spPr>
            <a:xfrm flipH="1" rot="10800000">
              <a:off x="2652652" y="2809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46" name="Google Shape;6146;p74"/>
            <p:cNvCxnSpPr>
              <a:stCxn id="6128" idx="6"/>
              <a:endCxn id="6131" idx="2"/>
            </p:cNvCxnSpPr>
            <p:nvPr/>
          </p:nvCxnSpPr>
          <p:spPr>
            <a:xfrm>
              <a:off x="2652652" y="3438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47" name="Google Shape;6147;p74"/>
            <p:cNvCxnSpPr>
              <a:stCxn id="6128" idx="6"/>
              <a:endCxn id="6132" idx="2"/>
            </p:cNvCxnSpPr>
            <p:nvPr/>
          </p:nvCxnSpPr>
          <p:spPr>
            <a:xfrm>
              <a:off x="2652652" y="3438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148" name="Google Shape;6148;p74"/>
            <p:cNvCxnSpPr>
              <a:stCxn id="6129" idx="6"/>
              <a:endCxn id="6130" idx="2"/>
            </p:cNvCxnSpPr>
            <p:nvPr/>
          </p:nvCxnSpPr>
          <p:spPr>
            <a:xfrm flipH="1" rot="10800000">
              <a:off x="2654002" y="2809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149" name="Google Shape;6149;p74"/>
            <p:cNvCxnSpPr>
              <a:stCxn id="6129" idx="6"/>
              <a:endCxn id="6131" idx="2"/>
            </p:cNvCxnSpPr>
            <p:nvPr/>
          </p:nvCxnSpPr>
          <p:spPr>
            <a:xfrm flipH="1" rot="10800000">
              <a:off x="2654002" y="3438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150" name="Google Shape;6150;p74"/>
            <p:cNvCxnSpPr>
              <a:stCxn id="6129" idx="6"/>
              <a:endCxn id="6132" idx="2"/>
            </p:cNvCxnSpPr>
            <p:nvPr/>
          </p:nvCxnSpPr>
          <p:spPr>
            <a:xfrm>
              <a:off x="2654002" y="4067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51" name="Google Shape;6151;p74"/>
            <p:cNvCxnSpPr/>
            <p:nvPr/>
          </p:nvCxnSpPr>
          <p:spPr>
            <a:xfrm>
              <a:off x="3591602"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52" name="Google Shape;6152;p74"/>
            <p:cNvCxnSpPr/>
            <p:nvPr/>
          </p:nvCxnSpPr>
          <p:spPr>
            <a:xfrm>
              <a:off x="3591602"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53" name="Google Shape;6153;p74"/>
            <p:cNvCxnSpPr/>
            <p:nvPr/>
          </p:nvCxnSpPr>
          <p:spPr>
            <a:xfrm>
              <a:off x="3591671"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154" name="Google Shape;6154;p74"/>
            <p:cNvCxnSpPr/>
            <p:nvPr/>
          </p:nvCxnSpPr>
          <p:spPr>
            <a:xfrm flipH="1" rot="10800000">
              <a:off x="3591602"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55" name="Google Shape;6155;p74"/>
            <p:cNvCxnSpPr/>
            <p:nvPr/>
          </p:nvCxnSpPr>
          <p:spPr>
            <a:xfrm>
              <a:off x="3591602"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56" name="Google Shape;6156;p74"/>
            <p:cNvCxnSpPr/>
            <p:nvPr/>
          </p:nvCxnSpPr>
          <p:spPr>
            <a:xfrm>
              <a:off x="3591602"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157" name="Google Shape;6157;p74"/>
            <p:cNvCxnSpPr/>
            <p:nvPr/>
          </p:nvCxnSpPr>
          <p:spPr>
            <a:xfrm flipH="1" rot="10800000">
              <a:off x="3592952"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158" name="Google Shape;6158;p74"/>
            <p:cNvCxnSpPr/>
            <p:nvPr/>
          </p:nvCxnSpPr>
          <p:spPr>
            <a:xfrm flipH="1" rot="10800000">
              <a:off x="3592952"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159" name="Google Shape;6159;p74"/>
            <p:cNvCxnSpPr/>
            <p:nvPr/>
          </p:nvCxnSpPr>
          <p:spPr>
            <a:xfrm>
              <a:off x="3592952"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60" name="Google Shape;6160;p74"/>
            <p:cNvCxnSpPr/>
            <p:nvPr/>
          </p:nvCxnSpPr>
          <p:spPr>
            <a:xfrm>
              <a:off x="45299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61" name="Google Shape;6161;p74"/>
            <p:cNvCxnSpPr/>
            <p:nvPr/>
          </p:nvCxnSpPr>
          <p:spPr>
            <a:xfrm>
              <a:off x="45299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62" name="Google Shape;6162;p74"/>
            <p:cNvCxnSpPr/>
            <p:nvPr/>
          </p:nvCxnSpPr>
          <p:spPr>
            <a:xfrm>
              <a:off x="45299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163" name="Google Shape;6163;p74"/>
            <p:cNvCxnSpPr/>
            <p:nvPr/>
          </p:nvCxnSpPr>
          <p:spPr>
            <a:xfrm flipH="1" rot="10800000">
              <a:off x="45299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64" name="Google Shape;6164;p74"/>
            <p:cNvCxnSpPr/>
            <p:nvPr/>
          </p:nvCxnSpPr>
          <p:spPr>
            <a:xfrm>
              <a:off x="45299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65" name="Google Shape;6165;p74"/>
            <p:cNvCxnSpPr/>
            <p:nvPr/>
          </p:nvCxnSpPr>
          <p:spPr>
            <a:xfrm>
              <a:off x="45299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166" name="Google Shape;6166;p74"/>
            <p:cNvCxnSpPr/>
            <p:nvPr/>
          </p:nvCxnSpPr>
          <p:spPr>
            <a:xfrm flipH="1" rot="10800000">
              <a:off x="45312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167" name="Google Shape;6167;p74"/>
            <p:cNvCxnSpPr/>
            <p:nvPr/>
          </p:nvCxnSpPr>
          <p:spPr>
            <a:xfrm flipH="1" rot="10800000">
              <a:off x="45312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168" name="Google Shape;6168;p74"/>
            <p:cNvCxnSpPr/>
            <p:nvPr/>
          </p:nvCxnSpPr>
          <p:spPr>
            <a:xfrm>
              <a:off x="4531277"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69" name="Google Shape;6169;p74"/>
            <p:cNvCxnSpPr/>
            <p:nvPr/>
          </p:nvCxnSpPr>
          <p:spPr>
            <a:xfrm>
              <a:off x="5468327" y="2809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0" name="Google Shape;6170;p74"/>
            <p:cNvCxnSpPr/>
            <p:nvPr/>
          </p:nvCxnSpPr>
          <p:spPr>
            <a:xfrm>
              <a:off x="5468327" y="2809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71" name="Google Shape;6171;p74"/>
            <p:cNvCxnSpPr/>
            <p:nvPr/>
          </p:nvCxnSpPr>
          <p:spPr>
            <a:xfrm>
              <a:off x="5468396" y="2809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172" name="Google Shape;6172;p74"/>
            <p:cNvCxnSpPr/>
            <p:nvPr/>
          </p:nvCxnSpPr>
          <p:spPr>
            <a:xfrm flipH="1" rot="10800000">
              <a:off x="5468327"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73" name="Google Shape;6173;p74"/>
            <p:cNvCxnSpPr/>
            <p:nvPr/>
          </p:nvCxnSpPr>
          <p:spPr>
            <a:xfrm>
              <a:off x="5468327" y="3438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4" name="Google Shape;6174;p74"/>
            <p:cNvCxnSpPr/>
            <p:nvPr/>
          </p:nvCxnSpPr>
          <p:spPr>
            <a:xfrm>
              <a:off x="5468327" y="3438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175" name="Google Shape;6175;p74"/>
            <p:cNvCxnSpPr/>
            <p:nvPr/>
          </p:nvCxnSpPr>
          <p:spPr>
            <a:xfrm flipH="1" rot="10800000">
              <a:off x="5469677" y="2809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176" name="Google Shape;6176;p74"/>
            <p:cNvCxnSpPr/>
            <p:nvPr/>
          </p:nvCxnSpPr>
          <p:spPr>
            <a:xfrm flipH="1" rot="10800000">
              <a:off x="5469677" y="3438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177" name="Google Shape;6177;p74"/>
            <p:cNvCxnSpPr/>
            <p:nvPr/>
          </p:nvCxnSpPr>
          <p:spPr>
            <a:xfrm>
              <a:off x="5469677" y="4067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8" name="Google Shape;6178;p74"/>
            <p:cNvCxnSpPr/>
            <p:nvPr/>
          </p:nvCxnSpPr>
          <p:spPr>
            <a:xfrm>
              <a:off x="17128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9" name="Google Shape;6179;p74"/>
            <p:cNvCxnSpPr/>
            <p:nvPr/>
          </p:nvCxnSpPr>
          <p:spPr>
            <a:xfrm>
              <a:off x="17128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80" name="Google Shape;6180;p74"/>
            <p:cNvCxnSpPr/>
            <p:nvPr/>
          </p:nvCxnSpPr>
          <p:spPr>
            <a:xfrm>
              <a:off x="17128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181" name="Google Shape;6181;p74"/>
            <p:cNvCxnSpPr/>
            <p:nvPr/>
          </p:nvCxnSpPr>
          <p:spPr>
            <a:xfrm flipH="1" rot="10800000">
              <a:off x="17128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82" name="Google Shape;6182;p74"/>
            <p:cNvCxnSpPr/>
            <p:nvPr/>
          </p:nvCxnSpPr>
          <p:spPr>
            <a:xfrm>
              <a:off x="17128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83" name="Google Shape;6183;p74"/>
            <p:cNvCxnSpPr/>
            <p:nvPr/>
          </p:nvCxnSpPr>
          <p:spPr>
            <a:xfrm>
              <a:off x="17128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184" name="Google Shape;6184;p74"/>
            <p:cNvCxnSpPr/>
            <p:nvPr/>
          </p:nvCxnSpPr>
          <p:spPr>
            <a:xfrm flipH="1" rot="10800000">
              <a:off x="17141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185" name="Google Shape;6185;p74"/>
            <p:cNvCxnSpPr/>
            <p:nvPr/>
          </p:nvCxnSpPr>
          <p:spPr>
            <a:xfrm flipH="1" rot="10800000">
              <a:off x="17141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186" name="Google Shape;6186;p74"/>
            <p:cNvCxnSpPr/>
            <p:nvPr/>
          </p:nvCxnSpPr>
          <p:spPr>
            <a:xfrm>
              <a:off x="1714177" y="4067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6187" name="Google Shape;6187;p74"/>
            <p:cNvSpPr/>
            <p:nvPr/>
          </p:nvSpPr>
          <p:spPr>
            <a:xfrm>
              <a:off x="6711627" y="32005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188" name="Google Shape;6188;p74"/>
            <p:cNvCxnSpPr>
              <a:stCxn id="6139" idx="6"/>
              <a:endCxn id="6187" idx="1"/>
            </p:cNvCxnSpPr>
            <p:nvPr/>
          </p:nvCxnSpPr>
          <p:spPr>
            <a:xfrm>
              <a:off x="6405927" y="2809353"/>
              <a:ext cx="374100" cy="460800"/>
            </a:xfrm>
            <a:prstGeom prst="straightConnector1">
              <a:avLst/>
            </a:prstGeom>
            <a:noFill/>
            <a:ln cap="flat" cmpd="sng" w="9525">
              <a:solidFill>
                <a:schemeClr val="dk2"/>
              </a:solidFill>
              <a:prstDash val="solid"/>
              <a:round/>
              <a:headEnd len="med" w="med" type="none"/>
              <a:tailEnd len="med" w="med" type="triangle"/>
            </a:ln>
          </p:spPr>
        </p:cxnSp>
        <p:cxnSp>
          <p:nvCxnSpPr>
            <p:cNvPr id="6189" name="Google Shape;6189;p74"/>
            <p:cNvCxnSpPr>
              <a:stCxn id="6140" idx="6"/>
              <a:endCxn id="6187" idx="2"/>
            </p:cNvCxnSpPr>
            <p:nvPr/>
          </p:nvCxnSpPr>
          <p:spPr>
            <a:xfrm>
              <a:off x="6405927" y="3438303"/>
              <a:ext cx="305700" cy="0"/>
            </a:xfrm>
            <a:prstGeom prst="straightConnector1">
              <a:avLst/>
            </a:prstGeom>
            <a:noFill/>
            <a:ln cap="flat" cmpd="sng" w="9525">
              <a:solidFill>
                <a:schemeClr val="dk2"/>
              </a:solidFill>
              <a:prstDash val="solid"/>
              <a:round/>
              <a:headEnd len="med" w="med" type="none"/>
              <a:tailEnd len="med" w="med" type="triangle"/>
            </a:ln>
          </p:spPr>
        </p:cxnSp>
        <p:cxnSp>
          <p:nvCxnSpPr>
            <p:cNvPr id="6190" name="Google Shape;6190;p74"/>
            <p:cNvCxnSpPr>
              <a:stCxn id="6141" idx="6"/>
              <a:endCxn id="6187" idx="3"/>
            </p:cNvCxnSpPr>
            <p:nvPr/>
          </p:nvCxnSpPr>
          <p:spPr>
            <a:xfrm flipH="1" rot="10800000">
              <a:off x="6407277" y="3606153"/>
              <a:ext cx="372900" cy="461100"/>
            </a:xfrm>
            <a:prstGeom prst="straightConnector1">
              <a:avLst/>
            </a:prstGeom>
            <a:noFill/>
            <a:ln cap="flat" cmpd="sng" w="9525">
              <a:solidFill>
                <a:schemeClr val="dk2"/>
              </a:solidFill>
              <a:prstDash val="solid"/>
              <a:round/>
              <a:headEnd len="med" w="med" type="none"/>
              <a:tailEnd len="med" w="med" type="triangle"/>
            </a:ln>
          </p:spPr>
        </p:cxnSp>
        <p:cxnSp>
          <p:nvCxnSpPr>
            <p:cNvPr id="6191" name="Google Shape;6191;p74"/>
            <p:cNvCxnSpPr>
              <a:stCxn id="6187" idx="6"/>
            </p:cNvCxnSpPr>
            <p:nvPr/>
          </p:nvCxnSpPr>
          <p:spPr>
            <a:xfrm flipH="1" rot="10800000">
              <a:off x="7179027" y="3431553"/>
              <a:ext cx="329100" cy="6600"/>
            </a:xfrm>
            <a:prstGeom prst="straightConnector1">
              <a:avLst/>
            </a:prstGeom>
            <a:noFill/>
            <a:ln cap="flat" cmpd="sng" w="9525">
              <a:solidFill>
                <a:schemeClr val="dk2"/>
              </a:solidFill>
              <a:prstDash val="solid"/>
              <a:round/>
              <a:headEnd len="med" w="med" type="none"/>
              <a:tailEnd len="med" w="med" type="triangle"/>
            </a:ln>
          </p:spPr>
        </p:cxnSp>
        <p:sp>
          <p:nvSpPr>
            <p:cNvPr id="6192" name="Google Shape;6192;p74"/>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6193" name="Google Shape;6193;p74"/>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6194" name="Google Shape;6194;p74"/>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grpSp>
      <p:sp>
        <p:nvSpPr>
          <p:cNvPr id="6195" name="Google Shape;6195;p74"/>
          <p:cNvSpPr txBox="1"/>
          <p:nvPr/>
        </p:nvSpPr>
        <p:spPr>
          <a:xfrm>
            <a:off x="2711850" y="4635900"/>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templates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9" name="Shape 6199"/>
        <p:cNvGrpSpPr/>
        <p:nvPr/>
      </p:nvGrpSpPr>
      <p:grpSpPr>
        <a:xfrm>
          <a:off x="0" y="0"/>
          <a:ext cx="0" cy="0"/>
          <a:chOff x="0" y="0"/>
          <a:chExt cx="0" cy="0"/>
        </a:xfrm>
      </p:grpSpPr>
      <p:grpSp>
        <p:nvGrpSpPr>
          <p:cNvPr id="6200" name="Google Shape;6200;p75"/>
          <p:cNvGrpSpPr/>
          <p:nvPr/>
        </p:nvGrpSpPr>
        <p:grpSpPr>
          <a:xfrm>
            <a:off x="1949500" y="786025"/>
            <a:ext cx="5590500" cy="378900"/>
            <a:chOff x="954475" y="734775"/>
            <a:chExt cx="5590500" cy="378900"/>
          </a:xfrm>
        </p:grpSpPr>
        <p:sp>
          <p:nvSpPr>
            <p:cNvPr id="6201" name="Google Shape;6201;p75"/>
            <p:cNvSpPr/>
            <p:nvPr/>
          </p:nvSpPr>
          <p:spPr>
            <a:xfrm>
              <a:off x="954475" y="734775"/>
              <a:ext cx="3522300" cy="378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6202" name="Google Shape;6202;p75"/>
            <p:cNvSpPr/>
            <p:nvPr/>
          </p:nvSpPr>
          <p:spPr>
            <a:xfrm>
              <a:off x="4476775" y="734775"/>
              <a:ext cx="1287900" cy="378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6203" name="Google Shape;6203;p75"/>
            <p:cNvSpPr/>
            <p:nvPr/>
          </p:nvSpPr>
          <p:spPr>
            <a:xfrm>
              <a:off x="5764675" y="734775"/>
              <a:ext cx="780300" cy="378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6204" name="Google Shape;6204;p75"/>
          <p:cNvGrpSpPr/>
          <p:nvPr/>
        </p:nvGrpSpPr>
        <p:grpSpPr>
          <a:xfrm>
            <a:off x="27550" y="2048825"/>
            <a:ext cx="2929595" cy="2543725"/>
            <a:chOff x="27550" y="1439225"/>
            <a:chExt cx="2929595" cy="2543725"/>
          </a:xfrm>
        </p:grpSpPr>
        <p:cxnSp>
          <p:nvCxnSpPr>
            <p:cNvPr id="6205" name="Google Shape;6205;p75"/>
            <p:cNvCxnSpPr/>
            <p:nvPr/>
          </p:nvCxnSpPr>
          <p:spPr>
            <a:xfrm rot="10800000">
              <a:off x="2139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6206" name="Google Shape;6206;p75"/>
            <p:cNvSpPr/>
            <p:nvPr/>
          </p:nvSpPr>
          <p:spPr>
            <a:xfrm>
              <a:off x="7445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5"/>
            <p:cNvSpPr/>
            <p:nvPr/>
          </p:nvSpPr>
          <p:spPr>
            <a:xfrm>
              <a:off x="9583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5"/>
            <p:cNvSpPr/>
            <p:nvPr/>
          </p:nvSpPr>
          <p:spPr>
            <a:xfrm>
              <a:off x="10959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5"/>
            <p:cNvSpPr/>
            <p:nvPr/>
          </p:nvSpPr>
          <p:spPr>
            <a:xfrm>
              <a:off x="9893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5"/>
            <p:cNvSpPr/>
            <p:nvPr/>
          </p:nvSpPr>
          <p:spPr>
            <a:xfrm>
              <a:off x="9738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5"/>
            <p:cNvSpPr/>
            <p:nvPr/>
          </p:nvSpPr>
          <p:spPr>
            <a:xfrm>
              <a:off x="6253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5"/>
            <p:cNvSpPr/>
            <p:nvPr/>
          </p:nvSpPr>
          <p:spPr>
            <a:xfrm>
              <a:off x="7170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5"/>
            <p:cNvSpPr/>
            <p:nvPr/>
          </p:nvSpPr>
          <p:spPr>
            <a:xfrm>
              <a:off x="4877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5"/>
            <p:cNvSpPr txBox="1"/>
            <p:nvPr/>
          </p:nvSpPr>
          <p:spPr>
            <a:xfrm>
              <a:off x="23516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6215" name="Google Shape;6215;p75"/>
            <p:cNvSpPr txBox="1"/>
            <p:nvPr/>
          </p:nvSpPr>
          <p:spPr>
            <a:xfrm rot="-5400000">
              <a:off x="-81800" y="16398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6216" name="Google Shape;6216;p75"/>
            <p:cNvCxnSpPr/>
            <p:nvPr/>
          </p:nvCxnSpPr>
          <p:spPr>
            <a:xfrm rot="10800000">
              <a:off x="367075" y="1888775"/>
              <a:ext cx="2027100" cy="1725000"/>
            </a:xfrm>
            <a:prstGeom prst="straightConnector1">
              <a:avLst/>
            </a:prstGeom>
            <a:noFill/>
            <a:ln cap="flat" cmpd="sng" w="19050">
              <a:solidFill>
                <a:srgbClr val="6AA84F"/>
              </a:solidFill>
              <a:prstDash val="dash"/>
              <a:round/>
              <a:headEnd len="med" w="med" type="none"/>
              <a:tailEnd len="med" w="med" type="none"/>
            </a:ln>
          </p:spPr>
        </p:cxnSp>
        <p:cxnSp>
          <p:nvCxnSpPr>
            <p:cNvPr id="6217" name="Google Shape;6217;p75"/>
            <p:cNvCxnSpPr/>
            <p:nvPr/>
          </p:nvCxnSpPr>
          <p:spPr>
            <a:xfrm flipH="1" rot="10800000">
              <a:off x="2980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6218" name="Google Shape;6218;p75"/>
            <p:cNvSpPr/>
            <p:nvPr/>
          </p:nvSpPr>
          <p:spPr>
            <a:xfrm>
              <a:off x="11417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5"/>
            <p:cNvSpPr/>
            <p:nvPr/>
          </p:nvSpPr>
          <p:spPr>
            <a:xfrm>
              <a:off x="12785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5"/>
            <p:cNvSpPr/>
            <p:nvPr/>
          </p:nvSpPr>
          <p:spPr>
            <a:xfrm>
              <a:off x="7163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5"/>
            <p:cNvSpPr/>
            <p:nvPr/>
          </p:nvSpPr>
          <p:spPr>
            <a:xfrm>
              <a:off x="9301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5"/>
            <p:cNvSpPr/>
            <p:nvPr/>
          </p:nvSpPr>
          <p:spPr>
            <a:xfrm>
              <a:off x="10218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5"/>
            <p:cNvSpPr/>
            <p:nvPr/>
          </p:nvSpPr>
          <p:spPr>
            <a:xfrm>
              <a:off x="10211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5"/>
            <p:cNvSpPr/>
            <p:nvPr/>
          </p:nvSpPr>
          <p:spPr>
            <a:xfrm>
              <a:off x="1311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5"/>
            <p:cNvSpPr/>
            <p:nvPr/>
          </p:nvSpPr>
          <p:spPr>
            <a:xfrm>
              <a:off x="1402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5"/>
            <p:cNvSpPr/>
            <p:nvPr/>
          </p:nvSpPr>
          <p:spPr>
            <a:xfrm>
              <a:off x="1402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5"/>
            <p:cNvSpPr/>
            <p:nvPr/>
          </p:nvSpPr>
          <p:spPr>
            <a:xfrm>
              <a:off x="12349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5"/>
            <p:cNvSpPr/>
            <p:nvPr/>
          </p:nvSpPr>
          <p:spPr>
            <a:xfrm>
              <a:off x="13259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5"/>
            <p:cNvSpPr/>
            <p:nvPr/>
          </p:nvSpPr>
          <p:spPr>
            <a:xfrm>
              <a:off x="1006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5"/>
            <p:cNvSpPr/>
            <p:nvPr/>
          </p:nvSpPr>
          <p:spPr>
            <a:xfrm>
              <a:off x="777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5"/>
            <p:cNvSpPr/>
            <p:nvPr/>
          </p:nvSpPr>
          <p:spPr>
            <a:xfrm>
              <a:off x="869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5"/>
            <p:cNvSpPr/>
            <p:nvPr/>
          </p:nvSpPr>
          <p:spPr>
            <a:xfrm>
              <a:off x="6690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5"/>
            <p:cNvSpPr/>
            <p:nvPr/>
          </p:nvSpPr>
          <p:spPr>
            <a:xfrm>
              <a:off x="7015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5"/>
            <p:cNvSpPr/>
            <p:nvPr/>
          </p:nvSpPr>
          <p:spPr>
            <a:xfrm>
              <a:off x="7925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5"/>
            <p:cNvSpPr/>
            <p:nvPr/>
          </p:nvSpPr>
          <p:spPr>
            <a:xfrm>
              <a:off x="8694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5"/>
            <p:cNvSpPr/>
            <p:nvPr/>
          </p:nvSpPr>
          <p:spPr>
            <a:xfrm>
              <a:off x="20124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5"/>
            <p:cNvSpPr/>
            <p:nvPr/>
          </p:nvSpPr>
          <p:spPr>
            <a:xfrm>
              <a:off x="1783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5"/>
            <p:cNvSpPr/>
            <p:nvPr/>
          </p:nvSpPr>
          <p:spPr>
            <a:xfrm>
              <a:off x="16159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5"/>
            <p:cNvSpPr/>
            <p:nvPr/>
          </p:nvSpPr>
          <p:spPr>
            <a:xfrm>
              <a:off x="17838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5"/>
            <p:cNvSpPr/>
            <p:nvPr/>
          </p:nvSpPr>
          <p:spPr>
            <a:xfrm>
              <a:off x="15397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5"/>
            <p:cNvSpPr/>
            <p:nvPr/>
          </p:nvSpPr>
          <p:spPr>
            <a:xfrm>
              <a:off x="17076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5"/>
            <p:cNvSpPr/>
            <p:nvPr/>
          </p:nvSpPr>
          <p:spPr>
            <a:xfrm>
              <a:off x="16159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5"/>
            <p:cNvSpPr/>
            <p:nvPr/>
          </p:nvSpPr>
          <p:spPr>
            <a:xfrm>
              <a:off x="17076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5"/>
            <p:cNvSpPr/>
            <p:nvPr/>
          </p:nvSpPr>
          <p:spPr>
            <a:xfrm>
              <a:off x="12941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5"/>
            <p:cNvSpPr/>
            <p:nvPr/>
          </p:nvSpPr>
          <p:spPr>
            <a:xfrm>
              <a:off x="15071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5"/>
            <p:cNvSpPr/>
            <p:nvPr/>
          </p:nvSpPr>
          <p:spPr>
            <a:xfrm>
              <a:off x="15072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5"/>
            <p:cNvSpPr/>
            <p:nvPr/>
          </p:nvSpPr>
          <p:spPr>
            <a:xfrm>
              <a:off x="14783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5"/>
            <p:cNvSpPr/>
            <p:nvPr/>
          </p:nvSpPr>
          <p:spPr>
            <a:xfrm>
              <a:off x="14028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5"/>
            <p:cNvSpPr/>
            <p:nvPr/>
          </p:nvSpPr>
          <p:spPr>
            <a:xfrm>
              <a:off x="10825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5"/>
            <p:cNvSpPr/>
            <p:nvPr/>
          </p:nvSpPr>
          <p:spPr>
            <a:xfrm>
              <a:off x="11742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5"/>
            <p:cNvSpPr/>
            <p:nvPr/>
          </p:nvSpPr>
          <p:spPr>
            <a:xfrm>
              <a:off x="1692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5"/>
            <p:cNvSpPr/>
            <p:nvPr/>
          </p:nvSpPr>
          <p:spPr>
            <a:xfrm>
              <a:off x="1463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5"/>
            <p:cNvSpPr/>
            <p:nvPr/>
          </p:nvSpPr>
          <p:spPr>
            <a:xfrm>
              <a:off x="11587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5"/>
            <p:cNvSpPr/>
            <p:nvPr/>
          </p:nvSpPr>
          <p:spPr>
            <a:xfrm>
              <a:off x="13266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5"/>
            <p:cNvSpPr/>
            <p:nvPr/>
          </p:nvSpPr>
          <p:spPr>
            <a:xfrm>
              <a:off x="11587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5"/>
            <p:cNvSpPr/>
            <p:nvPr/>
          </p:nvSpPr>
          <p:spPr>
            <a:xfrm>
              <a:off x="19207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5"/>
            <p:cNvSpPr/>
            <p:nvPr/>
          </p:nvSpPr>
          <p:spPr>
            <a:xfrm>
              <a:off x="1539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5"/>
            <p:cNvSpPr/>
            <p:nvPr/>
          </p:nvSpPr>
          <p:spPr>
            <a:xfrm>
              <a:off x="1631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5"/>
            <p:cNvSpPr/>
            <p:nvPr/>
          </p:nvSpPr>
          <p:spPr>
            <a:xfrm>
              <a:off x="8207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5"/>
            <p:cNvSpPr/>
            <p:nvPr/>
          </p:nvSpPr>
          <p:spPr>
            <a:xfrm>
              <a:off x="6253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5"/>
            <p:cNvSpPr/>
            <p:nvPr/>
          </p:nvSpPr>
          <p:spPr>
            <a:xfrm>
              <a:off x="8694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5"/>
            <p:cNvSpPr/>
            <p:nvPr/>
          </p:nvSpPr>
          <p:spPr>
            <a:xfrm>
              <a:off x="8687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5"/>
            <p:cNvSpPr/>
            <p:nvPr/>
          </p:nvSpPr>
          <p:spPr>
            <a:xfrm>
              <a:off x="11742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75"/>
          <p:cNvGrpSpPr/>
          <p:nvPr/>
        </p:nvGrpSpPr>
        <p:grpSpPr>
          <a:xfrm>
            <a:off x="3075550" y="2048825"/>
            <a:ext cx="2929595" cy="2543725"/>
            <a:chOff x="2846950" y="1439225"/>
            <a:chExt cx="2929595" cy="2543725"/>
          </a:xfrm>
        </p:grpSpPr>
        <p:cxnSp>
          <p:nvCxnSpPr>
            <p:cNvPr id="6265" name="Google Shape;6265;p75"/>
            <p:cNvCxnSpPr/>
            <p:nvPr/>
          </p:nvCxnSpPr>
          <p:spPr>
            <a:xfrm rot="10800000">
              <a:off x="30333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6266" name="Google Shape;6266;p75"/>
            <p:cNvSpPr/>
            <p:nvPr/>
          </p:nvSpPr>
          <p:spPr>
            <a:xfrm>
              <a:off x="35639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5"/>
            <p:cNvSpPr/>
            <p:nvPr/>
          </p:nvSpPr>
          <p:spPr>
            <a:xfrm>
              <a:off x="37777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5"/>
            <p:cNvSpPr/>
            <p:nvPr/>
          </p:nvSpPr>
          <p:spPr>
            <a:xfrm>
              <a:off x="39153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5"/>
            <p:cNvSpPr/>
            <p:nvPr/>
          </p:nvSpPr>
          <p:spPr>
            <a:xfrm>
              <a:off x="38087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5"/>
            <p:cNvSpPr/>
            <p:nvPr/>
          </p:nvSpPr>
          <p:spPr>
            <a:xfrm>
              <a:off x="37932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5"/>
            <p:cNvSpPr/>
            <p:nvPr/>
          </p:nvSpPr>
          <p:spPr>
            <a:xfrm>
              <a:off x="34447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5"/>
            <p:cNvSpPr/>
            <p:nvPr/>
          </p:nvSpPr>
          <p:spPr>
            <a:xfrm>
              <a:off x="35364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5"/>
            <p:cNvSpPr/>
            <p:nvPr/>
          </p:nvSpPr>
          <p:spPr>
            <a:xfrm>
              <a:off x="33071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5"/>
            <p:cNvSpPr txBox="1"/>
            <p:nvPr/>
          </p:nvSpPr>
          <p:spPr>
            <a:xfrm>
              <a:off x="51710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6275" name="Google Shape;6275;p75"/>
            <p:cNvSpPr txBox="1"/>
            <p:nvPr/>
          </p:nvSpPr>
          <p:spPr>
            <a:xfrm rot="-5400000">
              <a:off x="27376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6276" name="Google Shape;6276;p75"/>
            <p:cNvCxnSpPr/>
            <p:nvPr/>
          </p:nvCxnSpPr>
          <p:spPr>
            <a:xfrm flipH="1" rot="10800000">
              <a:off x="31174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6277" name="Google Shape;6277;p75"/>
            <p:cNvSpPr/>
            <p:nvPr/>
          </p:nvSpPr>
          <p:spPr>
            <a:xfrm>
              <a:off x="39611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5"/>
            <p:cNvSpPr/>
            <p:nvPr/>
          </p:nvSpPr>
          <p:spPr>
            <a:xfrm>
              <a:off x="40979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5"/>
            <p:cNvSpPr/>
            <p:nvPr/>
          </p:nvSpPr>
          <p:spPr>
            <a:xfrm>
              <a:off x="35357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5"/>
            <p:cNvSpPr/>
            <p:nvPr/>
          </p:nvSpPr>
          <p:spPr>
            <a:xfrm>
              <a:off x="37495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5"/>
            <p:cNvSpPr/>
            <p:nvPr/>
          </p:nvSpPr>
          <p:spPr>
            <a:xfrm>
              <a:off x="38412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5"/>
            <p:cNvSpPr/>
            <p:nvPr/>
          </p:nvSpPr>
          <p:spPr>
            <a:xfrm>
              <a:off x="38405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5"/>
            <p:cNvSpPr/>
            <p:nvPr/>
          </p:nvSpPr>
          <p:spPr>
            <a:xfrm>
              <a:off x="41305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5"/>
            <p:cNvSpPr/>
            <p:nvPr/>
          </p:nvSpPr>
          <p:spPr>
            <a:xfrm>
              <a:off x="42222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5"/>
            <p:cNvSpPr/>
            <p:nvPr/>
          </p:nvSpPr>
          <p:spPr>
            <a:xfrm>
              <a:off x="42215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5"/>
            <p:cNvSpPr/>
            <p:nvPr/>
          </p:nvSpPr>
          <p:spPr>
            <a:xfrm>
              <a:off x="4054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5"/>
            <p:cNvSpPr/>
            <p:nvPr/>
          </p:nvSpPr>
          <p:spPr>
            <a:xfrm>
              <a:off x="41453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5"/>
            <p:cNvSpPr/>
            <p:nvPr/>
          </p:nvSpPr>
          <p:spPr>
            <a:xfrm>
              <a:off x="3825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5"/>
            <p:cNvSpPr/>
            <p:nvPr/>
          </p:nvSpPr>
          <p:spPr>
            <a:xfrm>
              <a:off x="3597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5"/>
            <p:cNvSpPr/>
            <p:nvPr/>
          </p:nvSpPr>
          <p:spPr>
            <a:xfrm>
              <a:off x="3688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5"/>
            <p:cNvSpPr/>
            <p:nvPr/>
          </p:nvSpPr>
          <p:spPr>
            <a:xfrm>
              <a:off x="34884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5"/>
            <p:cNvSpPr/>
            <p:nvPr/>
          </p:nvSpPr>
          <p:spPr>
            <a:xfrm>
              <a:off x="35209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5"/>
            <p:cNvSpPr/>
            <p:nvPr/>
          </p:nvSpPr>
          <p:spPr>
            <a:xfrm>
              <a:off x="36119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5"/>
            <p:cNvSpPr/>
            <p:nvPr/>
          </p:nvSpPr>
          <p:spPr>
            <a:xfrm>
              <a:off x="36888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5"/>
            <p:cNvSpPr/>
            <p:nvPr/>
          </p:nvSpPr>
          <p:spPr>
            <a:xfrm>
              <a:off x="4831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5"/>
            <p:cNvSpPr/>
            <p:nvPr/>
          </p:nvSpPr>
          <p:spPr>
            <a:xfrm>
              <a:off x="4603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5"/>
            <p:cNvSpPr/>
            <p:nvPr/>
          </p:nvSpPr>
          <p:spPr>
            <a:xfrm>
              <a:off x="44353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5"/>
            <p:cNvSpPr/>
            <p:nvPr/>
          </p:nvSpPr>
          <p:spPr>
            <a:xfrm>
              <a:off x="46032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5"/>
            <p:cNvSpPr/>
            <p:nvPr/>
          </p:nvSpPr>
          <p:spPr>
            <a:xfrm>
              <a:off x="43591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5"/>
            <p:cNvSpPr/>
            <p:nvPr/>
          </p:nvSpPr>
          <p:spPr>
            <a:xfrm>
              <a:off x="45270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5"/>
            <p:cNvSpPr/>
            <p:nvPr/>
          </p:nvSpPr>
          <p:spPr>
            <a:xfrm>
              <a:off x="44353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5"/>
            <p:cNvSpPr/>
            <p:nvPr/>
          </p:nvSpPr>
          <p:spPr>
            <a:xfrm>
              <a:off x="45270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5"/>
            <p:cNvSpPr/>
            <p:nvPr/>
          </p:nvSpPr>
          <p:spPr>
            <a:xfrm>
              <a:off x="41135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5"/>
            <p:cNvSpPr/>
            <p:nvPr/>
          </p:nvSpPr>
          <p:spPr>
            <a:xfrm>
              <a:off x="43265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5"/>
            <p:cNvSpPr/>
            <p:nvPr/>
          </p:nvSpPr>
          <p:spPr>
            <a:xfrm>
              <a:off x="43266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5"/>
            <p:cNvSpPr/>
            <p:nvPr/>
          </p:nvSpPr>
          <p:spPr>
            <a:xfrm>
              <a:off x="42977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5"/>
            <p:cNvSpPr/>
            <p:nvPr/>
          </p:nvSpPr>
          <p:spPr>
            <a:xfrm>
              <a:off x="42222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5"/>
            <p:cNvSpPr/>
            <p:nvPr/>
          </p:nvSpPr>
          <p:spPr>
            <a:xfrm>
              <a:off x="39019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5"/>
            <p:cNvSpPr/>
            <p:nvPr/>
          </p:nvSpPr>
          <p:spPr>
            <a:xfrm>
              <a:off x="39936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5"/>
            <p:cNvSpPr/>
            <p:nvPr/>
          </p:nvSpPr>
          <p:spPr>
            <a:xfrm>
              <a:off x="4511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5"/>
            <p:cNvSpPr/>
            <p:nvPr/>
          </p:nvSpPr>
          <p:spPr>
            <a:xfrm>
              <a:off x="4282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5"/>
            <p:cNvSpPr/>
            <p:nvPr/>
          </p:nvSpPr>
          <p:spPr>
            <a:xfrm>
              <a:off x="39781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5"/>
            <p:cNvSpPr/>
            <p:nvPr/>
          </p:nvSpPr>
          <p:spPr>
            <a:xfrm>
              <a:off x="39781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5"/>
            <p:cNvSpPr/>
            <p:nvPr/>
          </p:nvSpPr>
          <p:spPr>
            <a:xfrm>
              <a:off x="4740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5"/>
            <p:cNvSpPr/>
            <p:nvPr/>
          </p:nvSpPr>
          <p:spPr>
            <a:xfrm>
              <a:off x="4359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5"/>
            <p:cNvSpPr/>
            <p:nvPr/>
          </p:nvSpPr>
          <p:spPr>
            <a:xfrm>
              <a:off x="4450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5"/>
            <p:cNvSpPr/>
            <p:nvPr/>
          </p:nvSpPr>
          <p:spPr>
            <a:xfrm>
              <a:off x="36401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5"/>
            <p:cNvSpPr/>
            <p:nvPr/>
          </p:nvSpPr>
          <p:spPr>
            <a:xfrm>
              <a:off x="34447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5"/>
            <p:cNvSpPr/>
            <p:nvPr/>
          </p:nvSpPr>
          <p:spPr>
            <a:xfrm>
              <a:off x="36888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5"/>
            <p:cNvSpPr/>
            <p:nvPr/>
          </p:nvSpPr>
          <p:spPr>
            <a:xfrm>
              <a:off x="36881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1" name="Google Shape;6321;p75"/>
            <p:cNvCxnSpPr/>
            <p:nvPr/>
          </p:nvCxnSpPr>
          <p:spPr>
            <a:xfrm>
              <a:off x="3181550" y="2143750"/>
              <a:ext cx="1908900" cy="1227300"/>
            </a:xfrm>
            <a:prstGeom prst="curvedConnector3">
              <a:avLst>
                <a:gd fmla="val 50000" name="adj1"/>
              </a:avLst>
            </a:prstGeom>
            <a:noFill/>
            <a:ln cap="flat" cmpd="sng" w="19050">
              <a:solidFill>
                <a:srgbClr val="6AA84F"/>
              </a:solidFill>
              <a:prstDash val="lgDash"/>
              <a:round/>
              <a:headEnd len="med" w="med" type="none"/>
              <a:tailEnd len="med" w="med" type="none"/>
            </a:ln>
          </p:spPr>
        </p:cxnSp>
        <p:sp>
          <p:nvSpPr>
            <p:cNvPr id="6322" name="Google Shape;6322;p75"/>
            <p:cNvSpPr/>
            <p:nvPr/>
          </p:nvSpPr>
          <p:spPr>
            <a:xfrm>
              <a:off x="39936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75"/>
          <p:cNvGrpSpPr/>
          <p:nvPr/>
        </p:nvGrpSpPr>
        <p:grpSpPr>
          <a:xfrm>
            <a:off x="6123550" y="2048825"/>
            <a:ext cx="2929595" cy="2543725"/>
            <a:chOff x="5666350" y="1439225"/>
            <a:chExt cx="2929595" cy="2543725"/>
          </a:xfrm>
        </p:grpSpPr>
        <p:cxnSp>
          <p:nvCxnSpPr>
            <p:cNvPr id="6324" name="Google Shape;6324;p75"/>
            <p:cNvCxnSpPr/>
            <p:nvPr/>
          </p:nvCxnSpPr>
          <p:spPr>
            <a:xfrm rot="10800000">
              <a:off x="58527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6325" name="Google Shape;6325;p75"/>
            <p:cNvSpPr/>
            <p:nvPr/>
          </p:nvSpPr>
          <p:spPr>
            <a:xfrm>
              <a:off x="63833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5"/>
            <p:cNvSpPr/>
            <p:nvPr/>
          </p:nvSpPr>
          <p:spPr>
            <a:xfrm>
              <a:off x="65971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5"/>
            <p:cNvSpPr/>
            <p:nvPr/>
          </p:nvSpPr>
          <p:spPr>
            <a:xfrm>
              <a:off x="67347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5"/>
            <p:cNvSpPr/>
            <p:nvPr/>
          </p:nvSpPr>
          <p:spPr>
            <a:xfrm>
              <a:off x="66281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5"/>
            <p:cNvSpPr/>
            <p:nvPr/>
          </p:nvSpPr>
          <p:spPr>
            <a:xfrm>
              <a:off x="66126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5"/>
            <p:cNvSpPr/>
            <p:nvPr/>
          </p:nvSpPr>
          <p:spPr>
            <a:xfrm>
              <a:off x="6264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5"/>
            <p:cNvSpPr/>
            <p:nvPr/>
          </p:nvSpPr>
          <p:spPr>
            <a:xfrm>
              <a:off x="6355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5"/>
            <p:cNvSpPr/>
            <p:nvPr/>
          </p:nvSpPr>
          <p:spPr>
            <a:xfrm>
              <a:off x="61265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5"/>
            <p:cNvSpPr txBox="1"/>
            <p:nvPr/>
          </p:nvSpPr>
          <p:spPr>
            <a:xfrm>
              <a:off x="79904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6334" name="Google Shape;6334;p75"/>
            <p:cNvSpPr txBox="1"/>
            <p:nvPr/>
          </p:nvSpPr>
          <p:spPr>
            <a:xfrm rot="-5400000">
              <a:off x="55570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6335" name="Google Shape;6335;p75"/>
            <p:cNvCxnSpPr/>
            <p:nvPr/>
          </p:nvCxnSpPr>
          <p:spPr>
            <a:xfrm flipH="1" rot="10800000">
              <a:off x="59368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6336" name="Google Shape;6336;p75"/>
            <p:cNvSpPr/>
            <p:nvPr/>
          </p:nvSpPr>
          <p:spPr>
            <a:xfrm>
              <a:off x="67805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5"/>
            <p:cNvSpPr/>
            <p:nvPr/>
          </p:nvSpPr>
          <p:spPr>
            <a:xfrm>
              <a:off x="69173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5"/>
            <p:cNvSpPr/>
            <p:nvPr/>
          </p:nvSpPr>
          <p:spPr>
            <a:xfrm>
              <a:off x="6355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5"/>
            <p:cNvSpPr/>
            <p:nvPr/>
          </p:nvSpPr>
          <p:spPr>
            <a:xfrm>
              <a:off x="65689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5"/>
            <p:cNvSpPr/>
            <p:nvPr/>
          </p:nvSpPr>
          <p:spPr>
            <a:xfrm>
              <a:off x="66606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5"/>
            <p:cNvSpPr/>
            <p:nvPr/>
          </p:nvSpPr>
          <p:spPr>
            <a:xfrm>
              <a:off x="66599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5"/>
            <p:cNvSpPr/>
            <p:nvPr/>
          </p:nvSpPr>
          <p:spPr>
            <a:xfrm>
              <a:off x="69499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5"/>
            <p:cNvSpPr/>
            <p:nvPr/>
          </p:nvSpPr>
          <p:spPr>
            <a:xfrm>
              <a:off x="70416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5"/>
            <p:cNvSpPr/>
            <p:nvPr/>
          </p:nvSpPr>
          <p:spPr>
            <a:xfrm>
              <a:off x="70409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5"/>
            <p:cNvSpPr/>
            <p:nvPr/>
          </p:nvSpPr>
          <p:spPr>
            <a:xfrm>
              <a:off x="6873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5"/>
            <p:cNvSpPr/>
            <p:nvPr/>
          </p:nvSpPr>
          <p:spPr>
            <a:xfrm>
              <a:off x="69647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5"/>
            <p:cNvSpPr/>
            <p:nvPr/>
          </p:nvSpPr>
          <p:spPr>
            <a:xfrm>
              <a:off x="66451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5"/>
            <p:cNvSpPr/>
            <p:nvPr/>
          </p:nvSpPr>
          <p:spPr>
            <a:xfrm>
              <a:off x="6416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5"/>
            <p:cNvSpPr/>
            <p:nvPr/>
          </p:nvSpPr>
          <p:spPr>
            <a:xfrm>
              <a:off x="6508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5"/>
            <p:cNvSpPr/>
            <p:nvPr/>
          </p:nvSpPr>
          <p:spPr>
            <a:xfrm>
              <a:off x="63078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5"/>
            <p:cNvSpPr/>
            <p:nvPr/>
          </p:nvSpPr>
          <p:spPr>
            <a:xfrm>
              <a:off x="63403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5"/>
            <p:cNvSpPr/>
            <p:nvPr/>
          </p:nvSpPr>
          <p:spPr>
            <a:xfrm>
              <a:off x="64313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5"/>
            <p:cNvSpPr/>
            <p:nvPr/>
          </p:nvSpPr>
          <p:spPr>
            <a:xfrm>
              <a:off x="65082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5"/>
            <p:cNvSpPr/>
            <p:nvPr/>
          </p:nvSpPr>
          <p:spPr>
            <a:xfrm>
              <a:off x="7651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5"/>
            <p:cNvSpPr/>
            <p:nvPr/>
          </p:nvSpPr>
          <p:spPr>
            <a:xfrm>
              <a:off x="74226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5"/>
            <p:cNvSpPr/>
            <p:nvPr/>
          </p:nvSpPr>
          <p:spPr>
            <a:xfrm>
              <a:off x="72547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5"/>
            <p:cNvSpPr/>
            <p:nvPr/>
          </p:nvSpPr>
          <p:spPr>
            <a:xfrm>
              <a:off x="74226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5"/>
            <p:cNvSpPr/>
            <p:nvPr/>
          </p:nvSpPr>
          <p:spPr>
            <a:xfrm>
              <a:off x="71785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5"/>
            <p:cNvSpPr/>
            <p:nvPr/>
          </p:nvSpPr>
          <p:spPr>
            <a:xfrm>
              <a:off x="73464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5"/>
            <p:cNvSpPr/>
            <p:nvPr/>
          </p:nvSpPr>
          <p:spPr>
            <a:xfrm>
              <a:off x="7178516" y="2690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5"/>
            <p:cNvSpPr/>
            <p:nvPr/>
          </p:nvSpPr>
          <p:spPr>
            <a:xfrm>
              <a:off x="73464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5"/>
            <p:cNvSpPr/>
            <p:nvPr/>
          </p:nvSpPr>
          <p:spPr>
            <a:xfrm>
              <a:off x="69329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5"/>
            <p:cNvSpPr/>
            <p:nvPr/>
          </p:nvSpPr>
          <p:spPr>
            <a:xfrm>
              <a:off x="71459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5"/>
            <p:cNvSpPr/>
            <p:nvPr/>
          </p:nvSpPr>
          <p:spPr>
            <a:xfrm>
              <a:off x="71460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5"/>
            <p:cNvSpPr/>
            <p:nvPr/>
          </p:nvSpPr>
          <p:spPr>
            <a:xfrm>
              <a:off x="71171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5"/>
            <p:cNvSpPr/>
            <p:nvPr/>
          </p:nvSpPr>
          <p:spPr>
            <a:xfrm>
              <a:off x="70416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5"/>
            <p:cNvSpPr/>
            <p:nvPr/>
          </p:nvSpPr>
          <p:spPr>
            <a:xfrm>
              <a:off x="67213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5"/>
            <p:cNvSpPr/>
            <p:nvPr/>
          </p:nvSpPr>
          <p:spPr>
            <a:xfrm>
              <a:off x="68130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5"/>
            <p:cNvSpPr/>
            <p:nvPr/>
          </p:nvSpPr>
          <p:spPr>
            <a:xfrm>
              <a:off x="7330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5"/>
            <p:cNvSpPr/>
            <p:nvPr/>
          </p:nvSpPr>
          <p:spPr>
            <a:xfrm>
              <a:off x="71023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5"/>
            <p:cNvSpPr/>
            <p:nvPr/>
          </p:nvSpPr>
          <p:spPr>
            <a:xfrm>
              <a:off x="67975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5"/>
            <p:cNvSpPr/>
            <p:nvPr/>
          </p:nvSpPr>
          <p:spPr>
            <a:xfrm>
              <a:off x="69654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5"/>
            <p:cNvSpPr/>
            <p:nvPr/>
          </p:nvSpPr>
          <p:spPr>
            <a:xfrm>
              <a:off x="67975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5"/>
            <p:cNvSpPr/>
            <p:nvPr/>
          </p:nvSpPr>
          <p:spPr>
            <a:xfrm>
              <a:off x="7559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5"/>
            <p:cNvSpPr/>
            <p:nvPr/>
          </p:nvSpPr>
          <p:spPr>
            <a:xfrm>
              <a:off x="7178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5"/>
            <p:cNvSpPr/>
            <p:nvPr/>
          </p:nvSpPr>
          <p:spPr>
            <a:xfrm>
              <a:off x="7270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5"/>
            <p:cNvSpPr/>
            <p:nvPr/>
          </p:nvSpPr>
          <p:spPr>
            <a:xfrm>
              <a:off x="64595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5"/>
            <p:cNvSpPr/>
            <p:nvPr/>
          </p:nvSpPr>
          <p:spPr>
            <a:xfrm>
              <a:off x="62641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5"/>
            <p:cNvSpPr/>
            <p:nvPr/>
          </p:nvSpPr>
          <p:spPr>
            <a:xfrm>
              <a:off x="65082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5"/>
            <p:cNvSpPr/>
            <p:nvPr/>
          </p:nvSpPr>
          <p:spPr>
            <a:xfrm>
              <a:off x="65075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5"/>
            <p:cNvSpPr/>
            <p:nvPr/>
          </p:nvSpPr>
          <p:spPr>
            <a:xfrm>
              <a:off x="68130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82" name="Google Shape;6382;p75"/>
            <p:cNvCxnSpPr>
              <a:endCxn id="6345" idx="3"/>
            </p:cNvCxnSpPr>
            <p:nvPr/>
          </p:nvCxnSpPr>
          <p:spPr>
            <a:xfrm>
              <a:off x="6059991" y="2106013"/>
              <a:ext cx="822600" cy="268500"/>
            </a:xfrm>
            <a:prstGeom prst="curvedConnector4">
              <a:avLst>
                <a:gd fmla="val 49461" name="adj1"/>
                <a:gd fmla="val 157937" name="adj2"/>
              </a:avLst>
            </a:prstGeom>
            <a:noFill/>
            <a:ln cap="flat" cmpd="sng" w="19050">
              <a:solidFill>
                <a:srgbClr val="6AA84F"/>
              </a:solidFill>
              <a:prstDash val="lgDash"/>
              <a:round/>
              <a:headEnd len="med" w="med" type="none"/>
              <a:tailEnd len="med" w="med" type="none"/>
            </a:ln>
          </p:spPr>
        </p:cxnSp>
        <p:cxnSp>
          <p:nvCxnSpPr>
            <p:cNvPr id="6383" name="Google Shape;6383;p75"/>
            <p:cNvCxnSpPr>
              <a:stCxn id="6345" idx="4"/>
              <a:endCxn id="6360" idx="1"/>
            </p:cNvCxnSpPr>
            <p:nvPr/>
          </p:nvCxnSpPr>
          <p:spPr>
            <a:xfrm flipH="1" rot="-5400000">
              <a:off x="6887666" y="2401978"/>
              <a:ext cx="316200" cy="283500"/>
            </a:xfrm>
            <a:prstGeom prst="curvedConnector3">
              <a:avLst>
                <a:gd fmla="val 48245" name="adj1"/>
              </a:avLst>
            </a:prstGeom>
            <a:noFill/>
            <a:ln cap="flat" cmpd="sng" w="19050">
              <a:solidFill>
                <a:srgbClr val="6AA84F"/>
              </a:solidFill>
              <a:prstDash val="lgDash"/>
              <a:round/>
              <a:headEnd len="med" w="med" type="none"/>
              <a:tailEnd len="med" w="med" type="none"/>
            </a:ln>
          </p:spPr>
        </p:cxnSp>
        <p:cxnSp>
          <p:nvCxnSpPr>
            <p:cNvPr id="6384" name="Google Shape;6384;p75"/>
            <p:cNvCxnSpPr>
              <a:stCxn id="6360" idx="6"/>
              <a:endCxn id="6358" idx="2"/>
            </p:cNvCxnSpPr>
            <p:nvPr/>
          </p:nvCxnSpPr>
          <p:spPr>
            <a:xfrm flipH="1">
              <a:off x="7178516" y="2728678"/>
              <a:ext cx="60600" cy="228600"/>
            </a:xfrm>
            <a:prstGeom prst="curvedConnector5">
              <a:avLst>
                <a:gd fmla="val -392946" name="adj1"/>
                <a:gd fmla="val 50000" name="adj2"/>
                <a:gd fmla="val 492946" name="adj3"/>
              </a:avLst>
            </a:prstGeom>
            <a:noFill/>
            <a:ln cap="flat" cmpd="sng" w="19050">
              <a:solidFill>
                <a:srgbClr val="6AA84F"/>
              </a:solidFill>
              <a:prstDash val="lgDash"/>
              <a:round/>
              <a:headEnd len="med" w="med" type="none"/>
              <a:tailEnd len="med" w="med" type="none"/>
            </a:ln>
          </p:spPr>
        </p:cxnSp>
        <p:cxnSp>
          <p:nvCxnSpPr>
            <p:cNvPr id="6385" name="Google Shape;6385;p75"/>
            <p:cNvCxnSpPr>
              <a:stCxn id="6358" idx="5"/>
              <a:endCxn id="6364" idx="2"/>
            </p:cNvCxnSpPr>
            <p:nvPr/>
          </p:nvCxnSpPr>
          <p:spPr>
            <a:xfrm rot="5400000">
              <a:off x="7076041" y="3054013"/>
              <a:ext cx="224100" cy="84300"/>
            </a:xfrm>
            <a:prstGeom prst="curvedConnector4">
              <a:avLst>
                <a:gd fmla="val 44024" name="adj1"/>
                <a:gd fmla="val 382336" name="adj2"/>
              </a:avLst>
            </a:prstGeom>
            <a:noFill/>
            <a:ln cap="flat" cmpd="sng" w="19050">
              <a:solidFill>
                <a:srgbClr val="6AA84F"/>
              </a:solidFill>
              <a:prstDash val="lgDash"/>
              <a:round/>
              <a:headEnd len="med" w="med" type="none"/>
              <a:tailEnd len="med" w="med" type="none"/>
            </a:ln>
          </p:spPr>
        </p:cxnSp>
        <p:cxnSp>
          <p:nvCxnSpPr>
            <p:cNvPr id="6386" name="Google Shape;6386;p75"/>
            <p:cNvCxnSpPr>
              <a:stCxn id="6364" idx="6"/>
            </p:cNvCxnSpPr>
            <p:nvPr/>
          </p:nvCxnSpPr>
          <p:spPr>
            <a:xfrm>
              <a:off x="7206657" y="3208263"/>
              <a:ext cx="103200" cy="359700"/>
            </a:xfrm>
            <a:prstGeom prst="curvedConnector2">
              <a:avLst/>
            </a:prstGeom>
            <a:noFill/>
            <a:ln cap="flat" cmpd="sng" w="19050">
              <a:solidFill>
                <a:srgbClr val="6AA84F"/>
              </a:solidFill>
              <a:prstDash val="lgDash"/>
              <a:round/>
              <a:headEnd len="med" w="med" type="none"/>
              <a:tailEnd len="med" w="med" type="none"/>
            </a:ln>
          </p:spPr>
        </p:cxnSp>
      </p:grpSp>
      <p:sp>
        <p:nvSpPr>
          <p:cNvPr id="6387" name="Google Shape;6387;p75"/>
          <p:cNvSpPr txBox="1"/>
          <p:nvPr/>
        </p:nvSpPr>
        <p:spPr>
          <a:xfrm>
            <a:off x="2834125" y="4540375"/>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Train-Dev-Test vs. Model fitting</a:t>
            </a:r>
            <a:endParaRPr/>
          </a:p>
        </p:txBody>
      </p:sp>
      <p:sp>
        <p:nvSpPr>
          <p:cNvPr id="6388" name="Google Shape;6388;p75"/>
          <p:cNvSpPr txBox="1"/>
          <p:nvPr/>
        </p:nvSpPr>
        <p:spPr>
          <a:xfrm>
            <a:off x="871125"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6389" name="Google Shape;6389;p75"/>
          <p:cNvSpPr txBox="1"/>
          <p:nvPr/>
        </p:nvSpPr>
        <p:spPr>
          <a:xfrm>
            <a:off x="384905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6390" name="Google Shape;6390;p75"/>
          <p:cNvSpPr txBox="1"/>
          <p:nvPr/>
        </p:nvSpPr>
        <p:spPr>
          <a:xfrm>
            <a:off x="694060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4" name="Shape 6394"/>
        <p:cNvGrpSpPr/>
        <p:nvPr/>
      </p:nvGrpSpPr>
      <p:grpSpPr>
        <a:xfrm>
          <a:off x="0" y="0"/>
          <a:ext cx="0" cy="0"/>
          <a:chOff x="0" y="0"/>
          <a:chExt cx="0" cy="0"/>
        </a:xfrm>
      </p:grpSpPr>
      <p:grpSp>
        <p:nvGrpSpPr>
          <p:cNvPr id="6395" name="Google Shape;6395;p76"/>
          <p:cNvGrpSpPr/>
          <p:nvPr/>
        </p:nvGrpSpPr>
        <p:grpSpPr>
          <a:xfrm>
            <a:off x="216200" y="209553"/>
            <a:ext cx="6225127" cy="1733100"/>
            <a:chOff x="1283000" y="2571753"/>
            <a:chExt cx="6225127" cy="1733100"/>
          </a:xfrm>
        </p:grpSpPr>
        <p:sp>
          <p:nvSpPr>
            <p:cNvPr id="6396" name="Google Shape;6396;p76"/>
            <p:cNvSpPr/>
            <p:nvPr/>
          </p:nvSpPr>
          <p:spPr>
            <a:xfrm>
              <a:off x="2185252"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397" name="Google Shape;6397;p76"/>
            <p:cNvSpPr/>
            <p:nvPr/>
          </p:nvSpPr>
          <p:spPr>
            <a:xfrm>
              <a:off x="2185252"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398" name="Google Shape;6398;p76"/>
            <p:cNvSpPr/>
            <p:nvPr/>
          </p:nvSpPr>
          <p:spPr>
            <a:xfrm>
              <a:off x="2186602"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399" name="Google Shape;6399;p76"/>
            <p:cNvSpPr/>
            <p:nvPr/>
          </p:nvSpPr>
          <p:spPr>
            <a:xfrm>
              <a:off x="3123571"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00" name="Google Shape;6400;p76"/>
            <p:cNvSpPr/>
            <p:nvPr/>
          </p:nvSpPr>
          <p:spPr>
            <a:xfrm>
              <a:off x="3123571"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01" name="Google Shape;6401;p76"/>
            <p:cNvSpPr/>
            <p:nvPr/>
          </p:nvSpPr>
          <p:spPr>
            <a:xfrm>
              <a:off x="3124921" y="38296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02" name="Google Shape;6402;p76"/>
            <p:cNvSpPr/>
            <p:nvPr/>
          </p:nvSpPr>
          <p:spPr>
            <a:xfrm>
              <a:off x="4061889"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03" name="Google Shape;6403;p76"/>
            <p:cNvSpPr/>
            <p:nvPr/>
          </p:nvSpPr>
          <p:spPr>
            <a:xfrm>
              <a:off x="4061889"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04" name="Google Shape;6404;p76"/>
            <p:cNvSpPr/>
            <p:nvPr/>
          </p:nvSpPr>
          <p:spPr>
            <a:xfrm>
              <a:off x="4063239"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05" name="Google Shape;6405;p76"/>
            <p:cNvSpPr/>
            <p:nvPr/>
          </p:nvSpPr>
          <p:spPr>
            <a:xfrm>
              <a:off x="5000208"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06" name="Google Shape;6406;p76"/>
            <p:cNvSpPr/>
            <p:nvPr/>
          </p:nvSpPr>
          <p:spPr>
            <a:xfrm>
              <a:off x="5000208"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07" name="Google Shape;6407;p76"/>
            <p:cNvSpPr/>
            <p:nvPr/>
          </p:nvSpPr>
          <p:spPr>
            <a:xfrm>
              <a:off x="5001558"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08" name="Google Shape;6408;p76"/>
            <p:cNvSpPr/>
            <p:nvPr/>
          </p:nvSpPr>
          <p:spPr>
            <a:xfrm>
              <a:off x="5938527"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09" name="Google Shape;6409;p76"/>
            <p:cNvSpPr/>
            <p:nvPr/>
          </p:nvSpPr>
          <p:spPr>
            <a:xfrm>
              <a:off x="5938527"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10" name="Google Shape;6410;p76"/>
            <p:cNvSpPr/>
            <p:nvPr/>
          </p:nvSpPr>
          <p:spPr>
            <a:xfrm>
              <a:off x="5939877"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411" name="Google Shape;6411;p76"/>
            <p:cNvCxnSpPr>
              <a:stCxn id="6396" idx="6"/>
              <a:endCxn id="6399" idx="2"/>
            </p:cNvCxnSpPr>
            <p:nvPr/>
          </p:nvCxnSpPr>
          <p:spPr>
            <a:xfrm>
              <a:off x="2652652" y="28093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6412" name="Google Shape;6412;p76"/>
            <p:cNvCxnSpPr>
              <a:stCxn id="6396" idx="6"/>
              <a:endCxn id="6400" idx="2"/>
            </p:cNvCxnSpPr>
            <p:nvPr/>
          </p:nvCxnSpPr>
          <p:spPr>
            <a:xfrm>
              <a:off x="2652652" y="2809353"/>
              <a:ext cx="471000" cy="629100"/>
            </a:xfrm>
            <a:prstGeom prst="straightConnector1">
              <a:avLst/>
            </a:prstGeom>
            <a:noFill/>
            <a:ln cap="flat" cmpd="sng" w="9525">
              <a:solidFill>
                <a:srgbClr val="000000"/>
              </a:solidFill>
              <a:prstDash val="solid"/>
              <a:round/>
              <a:headEnd len="med" w="med" type="none"/>
              <a:tailEnd len="med" w="med" type="triangle"/>
            </a:ln>
          </p:spPr>
        </p:cxnSp>
        <p:cxnSp>
          <p:nvCxnSpPr>
            <p:cNvPr id="6413" name="Google Shape;6413;p76"/>
            <p:cNvCxnSpPr>
              <a:stCxn id="6397" idx="6"/>
              <a:endCxn id="6399" idx="2"/>
            </p:cNvCxnSpPr>
            <p:nvPr/>
          </p:nvCxnSpPr>
          <p:spPr>
            <a:xfrm flipH="1" rot="10800000">
              <a:off x="2652652" y="280950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6414" name="Google Shape;6414;p76"/>
            <p:cNvCxnSpPr>
              <a:stCxn id="6397" idx="6"/>
              <a:endCxn id="6400" idx="2"/>
            </p:cNvCxnSpPr>
            <p:nvPr/>
          </p:nvCxnSpPr>
          <p:spPr>
            <a:xfrm>
              <a:off x="2652652" y="34383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6415" name="Google Shape;6415;p76"/>
            <p:cNvCxnSpPr>
              <a:stCxn id="6397" idx="6"/>
              <a:endCxn id="6401" idx="2"/>
            </p:cNvCxnSpPr>
            <p:nvPr/>
          </p:nvCxnSpPr>
          <p:spPr>
            <a:xfrm>
              <a:off x="2652652" y="3438303"/>
              <a:ext cx="472200" cy="629100"/>
            </a:xfrm>
            <a:prstGeom prst="straightConnector1">
              <a:avLst/>
            </a:prstGeom>
            <a:noFill/>
            <a:ln cap="flat" cmpd="sng" w="9525">
              <a:solidFill>
                <a:srgbClr val="E6B8AF"/>
              </a:solidFill>
              <a:prstDash val="lgDash"/>
              <a:round/>
              <a:headEnd len="med" w="med" type="none"/>
              <a:tailEnd len="med" w="med" type="none"/>
            </a:ln>
          </p:spPr>
        </p:cxnSp>
        <p:cxnSp>
          <p:nvCxnSpPr>
            <p:cNvPr id="6416" name="Google Shape;6416;p76"/>
            <p:cNvCxnSpPr>
              <a:stCxn id="6398" idx="6"/>
              <a:endCxn id="6399" idx="2"/>
            </p:cNvCxnSpPr>
            <p:nvPr/>
          </p:nvCxnSpPr>
          <p:spPr>
            <a:xfrm flipH="1" rot="10800000">
              <a:off x="2654002" y="280935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6417" name="Google Shape;6417;p76"/>
            <p:cNvCxnSpPr>
              <a:stCxn id="6398" idx="6"/>
              <a:endCxn id="6400" idx="2"/>
            </p:cNvCxnSpPr>
            <p:nvPr/>
          </p:nvCxnSpPr>
          <p:spPr>
            <a:xfrm flipH="1" rot="10800000">
              <a:off x="2654002" y="343815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6418" name="Google Shape;6418;p76"/>
            <p:cNvCxnSpPr/>
            <p:nvPr/>
          </p:nvCxnSpPr>
          <p:spPr>
            <a:xfrm>
              <a:off x="3591602"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6419" name="Google Shape;6419;p76"/>
            <p:cNvCxnSpPr/>
            <p:nvPr/>
          </p:nvCxnSpPr>
          <p:spPr>
            <a:xfrm>
              <a:off x="3591602"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6420" name="Google Shape;6420;p76"/>
            <p:cNvCxnSpPr/>
            <p:nvPr/>
          </p:nvCxnSpPr>
          <p:spPr>
            <a:xfrm>
              <a:off x="3591671"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6421" name="Google Shape;6421;p76"/>
            <p:cNvCxnSpPr/>
            <p:nvPr/>
          </p:nvCxnSpPr>
          <p:spPr>
            <a:xfrm flipH="1" rot="10800000">
              <a:off x="3591602" y="280942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6422" name="Google Shape;6422;p76"/>
            <p:cNvCxnSpPr/>
            <p:nvPr/>
          </p:nvCxnSpPr>
          <p:spPr>
            <a:xfrm>
              <a:off x="3591602"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6423" name="Google Shape;6423;p76"/>
            <p:cNvCxnSpPr/>
            <p:nvPr/>
          </p:nvCxnSpPr>
          <p:spPr>
            <a:xfrm>
              <a:off x="3591602"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6424" name="Google Shape;6424;p76"/>
            <p:cNvCxnSpPr/>
            <p:nvPr/>
          </p:nvCxnSpPr>
          <p:spPr>
            <a:xfrm flipH="1" rot="10800000">
              <a:off x="3592952" y="2809278"/>
              <a:ext cx="469500" cy="1257900"/>
            </a:xfrm>
            <a:prstGeom prst="straightConnector1">
              <a:avLst/>
            </a:prstGeom>
            <a:noFill/>
            <a:ln cap="flat" cmpd="sng" w="9525">
              <a:solidFill>
                <a:srgbClr val="E6B8AF"/>
              </a:solidFill>
              <a:prstDash val="lgDash"/>
              <a:round/>
              <a:headEnd len="med" w="med" type="none"/>
              <a:tailEnd len="med" w="med" type="none"/>
            </a:ln>
          </p:spPr>
        </p:cxnSp>
        <p:cxnSp>
          <p:nvCxnSpPr>
            <p:cNvPr id="6425" name="Google Shape;6425;p76"/>
            <p:cNvCxnSpPr/>
            <p:nvPr/>
          </p:nvCxnSpPr>
          <p:spPr>
            <a:xfrm flipH="1" rot="10800000">
              <a:off x="3592952" y="3438078"/>
              <a:ext cx="469500" cy="629100"/>
            </a:xfrm>
            <a:prstGeom prst="straightConnector1">
              <a:avLst/>
            </a:prstGeom>
            <a:noFill/>
            <a:ln cap="flat" cmpd="sng" w="9525">
              <a:solidFill>
                <a:srgbClr val="E6B8AF"/>
              </a:solidFill>
              <a:prstDash val="lgDash"/>
              <a:round/>
              <a:headEnd len="med" w="med" type="none"/>
              <a:tailEnd len="med" w="med" type="none"/>
            </a:ln>
          </p:spPr>
        </p:cxnSp>
        <p:cxnSp>
          <p:nvCxnSpPr>
            <p:cNvPr id="6426" name="Google Shape;6426;p76"/>
            <p:cNvCxnSpPr/>
            <p:nvPr/>
          </p:nvCxnSpPr>
          <p:spPr>
            <a:xfrm>
              <a:off x="3592952" y="40671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6427" name="Google Shape;6427;p76"/>
            <p:cNvCxnSpPr/>
            <p:nvPr/>
          </p:nvCxnSpPr>
          <p:spPr>
            <a:xfrm>
              <a:off x="4529927"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6428" name="Google Shape;6428;p76"/>
            <p:cNvCxnSpPr/>
            <p:nvPr/>
          </p:nvCxnSpPr>
          <p:spPr>
            <a:xfrm>
              <a:off x="4529927" y="280927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6429" name="Google Shape;6429;p76"/>
            <p:cNvCxnSpPr/>
            <p:nvPr/>
          </p:nvCxnSpPr>
          <p:spPr>
            <a:xfrm>
              <a:off x="4529996" y="2809278"/>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6430" name="Google Shape;6430;p76"/>
            <p:cNvCxnSpPr/>
            <p:nvPr/>
          </p:nvCxnSpPr>
          <p:spPr>
            <a:xfrm flipH="1" rot="10800000">
              <a:off x="4529927" y="2809428"/>
              <a:ext cx="471000" cy="628800"/>
            </a:xfrm>
            <a:prstGeom prst="straightConnector1">
              <a:avLst/>
            </a:prstGeom>
            <a:noFill/>
            <a:ln cap="flat" cmpd="sng" w="9525">
              <a:solidFill>
                <a:srgbClr val="E6B8AF"/>
              </a:solidFill>
              <a:prstDash val="dash"/>
              <a:round/>
              <a:headEnd len="med" w="med" type="none"/>
              <a:tailEnd len="med" w="med" type="none"/>
            </a:ln>
          </p:spPr>
        </p:cxnSp>
        <p:cxnSp>
          <p:nvCxnSpPr>
            <p:cNvPr id="6431" name="Google Shape;6431;p76"/>
            <p:cNvCxnSpPr/>
            <p:nvPr/>
          </p:nvCxnSpPr>
          <p:spPr>
            <a:xfrm>
              <a:off x="45299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6432" name="Google Shape;6432;p76"/>
            <p:cNvCxnSpPr/>
            <p:nvPr/>
          </p:nvCxnSpPr>
          <p:spPr>
            <a:xfrm>
              <a:off x="45299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6433" name="Google Shape;6433;p76"/>
            <p:cNvCxnSpPr/>
            <p:nvPr/>
          </p:nvCxnSpPr>
          <p:spPr>
            <a:xfrm flipH="1" rot="10800000">
              <a:off x="4531277" y="2809278"/>
              <a:ext cx="469500" cy="1257900"/>
            </a:xfrm>
            <a:prstGeom prst="straightConnector1">
              <a:avLst/>
            </a:prstGeom>
            <a:noFill/>
            <a:ln cap="flat" cmpd="sng" w="9525">
              <a:solidFill>
                <a:srgbClr val="E6B8AF"/>
              </a:solidFill>
              <a:prstDash val="dash"/>
              <a:round/>
              <a:headEnd len="med" w="med" type="none"/>
              <a:tailEnd len="med" w="med" type="none"/>
            </a:ln>
          </p:spPr>
        </p:cxnSp>
        <p:cxnSp>
          <p:nvCxnSpPr>
            <p:cNvPr id="6434" name="Google Shape;6434;p76"/>
            <p:cNvCxnSpPr/>
            <p:nvPr/>
          </p:nvCxnSpPr>
          <p:spPr>
            <a:xfrm flipH="1" rot="10800000">
              <a:off x="45312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6435" name="Google Shape;6435;p76"/>
            <p:cNvCxnSpPr/>
            <p:nvPr/>
          </p:nvCxnSpPr>
          <p:spPr>
            <a:xfrm>
              <a:off x="4531277" y="40671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6436" name="Google Shape;6436;p76"/>
            <p:cNvCxnSpPr/>
            <p:nvPr/>
          </p:nvCxnSpPr>
          <p:spPr>
            <a:xfrm>
              <a:off x="5468327" y="2809203"/>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6437" name="Google Shape;6437;p76"/>
            <p:cNvCxnSpPr/>
            <p:nvPr/>
          </p:nvCxnSpPr>
          <p:spPr>
            <a:xfrm>
              <a:off x="5468327" y="2809203"/>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6438" name="Google Shape;6438;p76"/>
            <p:cNvCxnSpPr/>
            <p:nvPr/>
          </p:nvCxnSpPr>
          <p:spPr>
            <a:xfrm>
              <a:off x="5468396" y="280920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6439" name="Google Shape;6439;p76"/>
            <p:cNvCxnSpPr/>
            <p:nvPr/>
          </p:nvCxnSpPr>
          <p:spPr>
            <a:xfrm flipH="1" rot="10800000">
              <a:off x="5468327" y="280935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6440" name="Google Shape;6440;p76"/>
            <p:cNvCxnSpPr/>
            <p:nvPr/>
          </p:nvCxnSpPr>
          <p:spPr>
            <a:xfrm>
              <a:off x="5468327" y="34381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6441" name="Google Shape;6441;p76"/>
            <p:cNvCxnSpPr/>
            <p:nvPr/>
          </p:nvCxnSpPr>
          <p:spPr>
            <a:xfrm>
              <a:off x="5468327" y="3438153"/>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6442" name="Google Shape;6442;p76"/>
            <p:cNvCxnSpPr/>
            <p:nvPr/>
          </p:nvCxnSpPr>
          <p:spPr>
            <a:xfrm flipH="1" rot="10800000">
              <a:off x="5469677" y="280920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6443" name="Google Shape;6443;p76"/>
            <p:cNvCxnSpPr/>
            <p:nvPr/>
          </p:nvCxnSpPr>
          <p:spPr>
            <a:xfrm flipH="1" rot="10800000">
              <a:off x="5469677" y="343800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6444" name="Google Shape;6444;p76"/>
            <p:cNvCxnSpPr/>
            <p:nvPr/>
          </p:nvCxnSpPr>
          <p:spPr>
            <a:xfrm>
              <a:off x="5469677" y="40671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6445" name="Google Shape;6445;p76"/>
            <p:cNvCxnSpPr/>
            <p:nvPr/>
          </p:nvCxnSpPr>
          <p:spPr>
            <a:xfrm>
              <a:off x="1712827" y="28092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6446" name="Google Shape;6446;p76"/>
            <p:cNvCxnSpPr/>
            <p:nvPr/>
          </p:nvCxnSpPr>
          <p:spPr>
            <a:xfrm>
              <a:off x="1712827"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6447" name="Google Shape;6447;p76"/>
            <p:cNvCxnSpPr/>
            <p:nvPr/>
          </p:nvCxnSpPr>
          <p:spPr>
            <a:xfrm>
              <a:off x="1712896"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6448" name="Google Shape;6448;p76"/>
            <p:cNvCxnSpPr/>
            <p:nvPr/>
          </p:nvCxnSpPr>
          <p:spPr>
            <a:xfrm flipH="1" rot="10800000">
              <a:off x="1712827" y="280942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6449" name="Google Shape;6449;p76"/>
            <p:cNvCxnSpPr/>
            <p:nvPr/>
          </p:nvCxnSpPr>
          <p:spPr>
            <a:xfrm>
              <a:off x="17128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6450" name="Google Shape;6450;p76"/>
            <p:cNvCxnSpPr/>
            <p:nvPr/>
          </p:nvCxnSpPr>
          <p:spPr>
            <a:xfrm>
              <a:off x="17128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6451" name="Google Shape;6451;p76"/>
            <p:cNvCxnSpPr/>
            <p:nvPr/>
          </p:nvCxnSpPr>
          <p:spPr>
            <a:xfrm flipH="1" rot="10800000">
              <a:off x="1714177" y="2809278"/>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6452" name="Google Shape;6452;p76"/>
            <p:cNvCxnSpPr/>
            <p:nvPr/>
          </p:nvCxnSpPr>
          <p:spPr>
            <a:xfrm flipH="1" rot="10800000">
              <a:off x="17141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6453" name="Google Shape;6453;p76"/>
            <p:cNvCxnSpPr/>
            <p:nvPr/>
          </p:nvCxnSpPr>
          <p:spPr>
            <a:xfrm>
              <a:off x="1714177" y="4067178"/>
              <a:ext cx="471000" cy="0"/>
            </a:xfrm>
            <a:prstGeom prst="straightConnector1">
              <a:avLst/>
            </a:prstGeom>
            <a:noFill/>
            <a:ln cap="flat" cmpd="sng" w="9525">
              <a:solidFill>
                <a:srgbClr val="000000"/>
              </a:solidFill>
              <a:prstDash val="solid"/>
              <a:round/>
              <a:headEnd len="med" w="med" type="none"/>
              <a:tailEnd len="med" w="med" type="triangle"/>
            </a:ln>
          </p:spPr>
        </p:cxnSp>
        <p:sp>
          <p:nvSpPr>
            <p:cNvPr id="6454" name="Google Shape;6454;p76"/>
            <p:cNvSpPr/>
            <p:nvPr/>
          </p:nvSpPr>
          <p:spPr>
            <a:xfrm>
              <a:off x="6711627" y="3200553"/>
              <a:ext cx="467400" cy="475200"/>
            </a:xfrm>
            <a:prstGeom prst="ellipse">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455" name="Google Shape;6455;p76"/>
            <p:cNvCxnSpPr>
              <a:stCxn id="6408" idx="6"/>
              <a:endCxn id="6454" idx="1"/>
            </p:cNvCxnSpPr>
            <p:nvPr/>
          </p:nvCxnSpPr>
          <p:spPr>
            <a:xfrm>
              <a:off x="6405927" y="2809353"/>
              <a:ext cx="374100" cy="460800"/>
            </a:xfrm>
            <a:prstGeom prst="straightConnector1">
              <a:avLst/>
            </a:prstGeom>
            <a:noFill/>
            <a:ln cap="flat" cmpd="sng" w="9525">
              <a:solidFill>
                <a:srgbClr val="000000"/>
              </a:solidFill>
              <a:prstDash val="solid"/>
              <a:round/>
              <a:headEnd len="med" w="med" type="none"/>
              <a:tailEnd len="med" w="med" type="triangle"/>
            </a:ln>
          </p:spPr>
        </p:cxnSp>
        <p:cxnSp>
          <p:nvCxnSpPr>
            <p:cNvPr id="6456" name="Google Shape;6456;p76"/>
            <p:cNvCxnSpPr>
              <a:stCxn id="6409" idx="6"/>
              <a:endCxn id="6454" idx="2"/>
            </p:cNvCxnSpPr>
            <p:nvPr/>
          </p:nvCxnSpPr>
          <p:spPr>
            <a:xfrm>
              <a:off x="6405927" y="3438303"/>
              <a:ext cx="305700" cy="0"/>
            </a:xfrm>
            <a:prstGeom prst="straightConnector1">
              <a:avLst/>
            </a:prstGeom>
            <a:noFill/>
            <a:ln cap="flat" cmpd="sng" w="9525">
              <a:solidFill>
                <a:srgbClr val="000000"/>
              </a:solidFill>
              <a:prstDash val="solid"/>
              <a:round/>
              <a:headEnd len="med" w="med" type="none"/>
              <a:tailEnd len="med" w="med" type="triangle"/>
            </a:ln>
          </p:spPr>
        </p:cxnSp>
        <p:cxnSp>
          <p:nvCxnSpPr>
            <p:cNvPr id="6457" name="Google Shape;6457;p76"/>
            <p:cNvCxnSpPr>
              <a:stCxn id="6410" idx="6"/>
              <a:endCxn id="6454" idx="3"/>
            </p:cNvCxnSpPr>
            <p:nvPr/>
          </p:nvCxnSpPr>
          <p:spPr>
            <a:xfrm flipH="1" rot="10800000">
              <a:off x="6407277" y="3606153"/>
              <a:ext cx="372900" cy="461100"/>
            </a:xfrm>
            <a:prstGeom prst="straightConnector1">
              <a:avLst/>
            </a:prstGeom>
            <a:noFill/>
            <a:ln cap="flat" cmpd="sng" w="9525">
              <a:solidFill>
                <a:srgbClr val="000000"/>
              </a:solidFill>
              <a:prstDash val="solid"/>
              <a:round/>
              <a:headEnd len="med" w="med" type="none"/>
              <a:tailEnd len="med" w="med" type="triangle"/>
            </a:ln>
          </p:spPr>
        </p:cxnSp>
        <p:cxnSp>
          <p:nvCxnSpPr>
            <p:cNvPr id="6458" name="Google Shape;6458;p76"/>
            <p:cNvCxnSpPr>
              <a:stCxn id="6454" idx="6"/>
            </p:cNvCxnSpPr>
            <p:nvPr/>
          </p:nvCxnSpPr>
          <p:spPr>
            <a:xfrm flipH="1" rot="10800000">
              <a:off x="7179027" y="3431553"/>
              <a:ext cx="329100" cy="6600"/>
            </a:xfrm>
            <a:prstGeom prst="straightConnector1">
              <a:avLst/>
            </a:prstGeom>
            <a:noFill/>
            <a:ln cap="flat" cmpd="sng" w="9525">
              <a:solidFill>
                <a:srgbClr val="000000"/>
              </a:solidFill>
              <a:prstDash val="solid"/>
              <a:round/>
              <a:headEnd len="med" w="med" type="none"/>
              <a:tailEnd len="med" w="med" type="triangle"/>
            </a:ln>
          </p:spPr>
        </p:cxnSp>
        <p:sp>
          <p:nvSpPr>
            <p:cNvPr id="6459" name="Google Shape;6459;p76"/>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6460" name="Google Shape;6460;p76"/>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6461" name="Google Shape;6461;p76"/>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cxnSp>
          <p:nvCxnSpPr>
            <p:cNvPr id="6462" name="Google Shape;6462;p76"/>
            <p:cNvCxnSpPr>
              <a:endCxn id="6401" idx="2"/>
            </p:cNvCxnSpPr>
            <p:nvPr/>
          </p:nvCxnSpPr>
          <p:spPr>
            <a:xfrm>
              <a:off x="2652721" y="280935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6463" name="Google Shape;6463;p76"/>
            <p:cNvCxnSpPr>
              <a:stCxn id="6398" idx="6"/>
              <a:endCxn id="6401" idx="2"/>
            </p:cNvCxnSpPr>
            <p:nvPr/>
          </p:nvCxnSpPr>
          <p:spPr>
            <a:xfrm>
              <a:off x="2654002" y="4067253"/>
              <a:ext cx="471000" cy="0"/>
            </a:xfrm>
            <a:prstGeom prst="straightConnector1">
              <a:avLst/>
            </a:prstGeom>
            <a:noFill/>
            <a:ln cap="flat" cmpd="sng" w="9525">
              <a:solidFill>
                <a:srgbClr val="E6B8AF"/>
              </a:solidFill>
              <a:prstDash val="lgDash"/>
              <a:round/>
              <a:headEnd len="med" w="med" type="none"/>
              <a:tailEnd len="med" w="med" type="none"/>
            </a:ln>
          </p:spPr>
        </p:cxnSp>
      </p:grpSp>
      <p:sp>
        <p:nvSpPr>
          <p:cNvPr id="6464" name="Google Shape;6464;p76"/>
          <p:cNvSpPr txBox="1"/>
          <p:nvPr/>
        </p:nvSpPr>
        <p:spPr>
          <a:xfrm>
            <a:off x="6504425" y="9322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a</a:t>
            </a:r>
            <a:r>
              <a:rPr baseline="-25000" lang="en" sz="1100">
                <a:latin typeface="Consolas"/>
                <a:ea typeface="Consolas"/>
                <a:cs typeface="Consolas"/>
                <a:sym typeface="Consolas"/>
              </a:rPr>
              <a:t>[L]</a:t>
            </a:r>
            <a:endParaRPr baseline="-25000" sz="1100">
              <a:latin typeface="Consolas"/>
              <a:ea typeface="Consolas"/>
              <a:cs typeface="Consolas"/>
              <a:sym typeface="Consolas"/>
            </a:endParaRPr>
          </a:p>
        </p:txBody>
      </p:sp>
      <p:cxnSp>
        <p:nvCxnSpPr>
          <p:cNvPr id="6465" name="Google Shape;6465;p76"/>
          <p:cNvCxnSpPr/>
          <p:nvPr/>
        </p:nvCxnSpPr>
        <p:spPr>
          <a:xfrm rot="10800000">
            <a:off x="1814145" y="4620452"/>
            <a:ext cx="1828800" cy="9000"/>
          </a:xfrm>
          <a:prstGeom prst="straightConnector1">
            <a:avLst/>
          </a:prstGeom>
          <a:noFill/>
          <a:ln cap="flat" cmpd="sng" w="9525">
            <a:solidFill>
              <a:schemeClr val="dk2"/>
            </a:solidFill>
            <a:prstDash val="solid"/>
            <a:round/>
            <a:headEnd len="med" w="med" type="triangle"/>
            <a:tailEnd len="med" w="med" type="none"/>
          </a:ln>
        </p:spPr>
      </p:cxnSp>
      <p:sp>
        <p:nvSpPr>
          <p:cNvPr id="6466" name="Google Shape;6466;p76"/>
          <p:cNvSpPr/>
          <p:nvPr/>
        </p:nvSpPr>
        <p:spPr>
          <a:xfrm>
            <a:off x="2344750" y="41317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6"/>
          <p:cNvSpPr/>
          <p:nvPr/>
        </p:nvSpPr>
        <p:spPr>
          <a:xfrm>
            <a:off x="2589580" y="41205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6"/>
          <p:cNvSpPr/>
          <p:nvPr/>
        </p:nvSpPr>
        <p:spPr>
          <a:xfrm>
            <a:off x="2574057" y="39323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6"/>
          <p:cNvSpPr/>
          <p:nvPr/>
        </p:nvSpPr>
        <p:spPr>
          <a:xfrm>
            <a:off x="22255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6"/>
          <p:cNvSpPr/>
          <p:nvPr/>
        </p:nvSpPr>
        <p:spPr>
          <a:xfrm>
            <a:off x="23172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6"/>
          <p:cNvSpPr/>
          <p:nvPr/>
        </p:nvSpPr>
        <p:spPr>
          <a:xfrm>
            <a:off x="2087932" y="3634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6"/>
          <p:cNvSpPr txBox="1"/>
          <p:nvPr/>
        </p:nvSpPr>
        <p:spPr>
          <a:xfrm>
            <a:off x="2960525" y="4529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6473" name="Google Shape;6473;p76"/>
          <p:cNvSpPr txBox="1"/>
          <p:nvPr/>
        </p:nvSpPr>
        <p:spPr>
          <a:xfrm rot="-5400000">
            <a:off x="1518400" y="33162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6474" name="Google Shape;6474;p76"/>
          <p:cNvCxnSpPr/>
          <p:nvPr/>
        </p:nvCxnSpPr>
        <p:spPr>
          <a:xfrm flipH="1" rot="10800000">
            <a:off x="1898275" y="2498825"/>
            <a:ext cx="12000" cy="2241000"/>
          </a:xfrm>
          <a:prstGeom prst="straightConnector1">
            <a:avLst/>
          </a:prstGeom>
          <a:noFill/>
          <a:ln cap="flat" cmpd="sng" w="9525">
            <a:solidFill>
              <a:schemeClr val="dk2"/>
            </a:solidFill>
            <a:prstDash val="solid"/>
            <a:round/>
            <a:headEnd len="med" w="med" type="none"/>
            <a:tailEnd len="med" w="med" type="triangle"/>
          </a:ln>
        </p:spPr>
      </p:cxnSp>
      <p:sp>
        <p:nvSpPr>
          <p:cNvPr id="6475" name="Google Shape;6475;p76"/>
          <p:cNvSpPr/>
          <p:nvPr/>
        </p:nvSpPr>
        <p:spPr>
          <a:xfrm>
            <a:off x="2878782" y="41317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6"/>
          <p:cNvSpPr/>
          <p:nvPr/>
        </p:nvSpPr>
        <p:spPr>
          <a:xfrm>
            <a:off x="23165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6"/>
          <p:cNvSpPr/>
          <p:nvPr/>
        </p:nvSpPr>
        <p:spPr>
          <a:xfrm>
            <a:off x="25303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6"/>
          <p:cNvSpPr/>
          <p:nvPr/>
        </p:nvSpPr>
        <p:spPr>
          <a:xfrm>
            <a:off x="26220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6"/>
          <p:cNvSpPr/>
          <p:nvPr/>
        </p:nvSpPr>
        <p:spPr>
          <a:xfrm>
            <a:off x="2621332" y="3786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6"/>
          <p:cNvSpPr/>
          <p:nvPr/>
        </p:nvSpPr>
        <p:spPr>
          <a:xfrm>
            <a:off x="29113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6"/>
          <p:cNvSpPr/>
          <p:nvPr/>
        </p:nvSpPr>
        <p:spPr>
          <a:xfrm>
            <a:off x="30030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6"/>
          <p:cNvSpPr/>
          <p:nvPr/>
        </p:nvSpPr>
        <p:spPr>
          <a:xfrm>
            <a:off x="30023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6"/>
          <p:cNvSpPr/>
          <p:nvPr/>
        </p:nvSpPr>
        <p:spPr>
          <a:xfrm>
            <a:off x="28351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6"/>
          <p:cNvSpPr/>
          <p:nvPr/>
        </p:nvSpPr>
        <p:spPr>
          <a:xfrm>
            <a:off x="29261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6"/>
          <p:cNvSpPr/>
          <p:nvPr/>
        </p:nvSpPr>
        <p:spPr>
          <a:xfrm>
            <a:off x="26065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6"/>
          <p:cNvSpPr/>
          <p:nvPr/>
        </p:nvSpPr>
        <p:spPr>
          <a:xfrm>
            <a:off x="24541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6"/>
          <p:cNvSpPr/>
          <p:nvPr/>
        </p:nvSpPr>
        <p:spPr>
          <a:xfrm>
            <a:off x="25458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6"/>
          <p:cNvSpPr/>
          <p:nvPr/>
        </p:nvSpPr>
        <p:spPr>
          <a:xfrm>
            <a:off x="2269257" y="33989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6"/>
          <p:cNvSpPr/>
          <p:nvPr/>
        </p:nvSpPr>
        <p:spPr>
          <a:xfrm>
            <a:off x="23017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6"/>
          <p:cNvSpPr/>
          <p:nvPr/>
        </p:nvSpPr>
        <p:spPr>
          <a:xfrm>
            <a:off x="23927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6"/>
          <p:cNvSpPr/>
          <p:nvPr/>
        </p:nvSpPr>
        <p:spPr>
          <a:xfrm>
            <a:off x="24696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6"/>
          <p:cNvSpPr/>
          <p:nvPr/>
        </p:nvSpPr>
        <p:spPr>
          <a:xfrm>
            <a:off x="33078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6"/>
          <p:cNvSpPr/>
          <p:nvPr/>
        </p:nvSpPr>
        <p:spPr>
          <a:xfrm>
            <a:off x="31399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6"/>
          <p:cNvSpPr/>
          <p:nvPr/>
        </p:nvSpPr>
        <p:spPr>
          <a:xfrm>
            <a:off x="3307839" y="3235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6"/>
          <p:cNvSpPr/>
          <p:nvPr/>
        </p:nvSpPr>
        <p:spPr>
          <a:xfrm>
            <a:off x="30637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6"/>
          <p:cNvSpPr/>
          <p:nvPr/>
        </p:nvSpPr>
        <p:spPr>
          <a:xfrm>
            <a:off x="32316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6"/>
          <p:cNvSpPr/>
          <p:nvPr/>
        </p:nvSpPr>
        <p:spPr>
          <a:xfrm>
            <a:off x="31399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6"/>
          <p:cNvSpPr/>
          <p:nvPr/>
        </p:nvSpPr>
        <p:spPr>
          <a:xfrm>
            <a:off x="3231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6"/>
          <p:cNvSpPr/>
          <p:nvPr/>
        </p:nvSpPr>
        <p:spPr>
          <a:xfrm>
            <a:off x="31547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6"/>
          <p:cNvSpPr/>
          <p:nvPr/>
        </p:nvSpPr>
        <p:spPr>
          <a:xfrm>
            <a:off x="29268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6"/>
          <p:cNvSpPr/>
          <p:nvPr/>
        </p:nvSpPr>
        <p:spPr>
          <a:xfrm>
            <a:off x="2682716" y="3071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6"/>
          <p:cNvSpPr/>
          <p:nvPr/>
        </p:nvSpPr>
        <p:spPr>
          <a:xfrm>
            <a:off x="28506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6"/>
          <p:cNvSpPr/>
          <p:nvPr/>
        </p:nvSpPr>
        <p:spPr>
          <a:xfrm>
            <a:off x="32161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6"/>
          <p:cNvSpPr/>
          <p:nvPr/>
        </p:nvSpPr>
        <p:spPr>
          <a:xfrm>
            <a:off x="29875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6"/>
          <p:cNvSpPr/>
          <p:nvPr/>
        </p:nvSpPr>
        <p:spPr>
          <a:xfrm>
            <a:off x="2835116" y="2843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6"/>
          <p:cNvSpPr/>
          <p:nvPr/>
        </p:nvSpPr>
        <p:spPr>
          <a:xfrm>
            <a:off x="3003039" y="2854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6"/>
          <p:cNvSpPr/>
          <p:nvPr/>
        </p:nvSpPr>
        <p:spPr>
          <a:xfrm>
            <a:off x="27589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6"/>
          <p:cNvSpPr/>
          <p:nvPr/>
        </p:nvSpPr>
        <p:spPr>
          <a:xfrm>
            <a:off x="3063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6"/>
          <p:cNvSpPr/>
          <p:nvPr/>
        </p:nvSpPr>
        <p:spPr>
          <a:xfrm>
            <a:off x="31554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6"/>
          <p:cNvSpPr/>
          <p:nvPr/>
        </p:nvSpPr>
        <p:spPr>
          <a:xfrm>
            <a:off x="22255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6"/>
          <p:cNvSpPr/>
          <p:nvPr/>
        </p:nvSpPr>
        <p:spPr>
          <a:xfrm>
            <a:off x="2469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6"/>
          <p:cNvSpPr/>
          <p:nvPr/>
        </p:nvSpPr>
        <p:spPr>
          <a:xfrm>
            <a:off x="2468932" y="4015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6"/>
          <p:cNvSpPr/>
          <p:nvPr/>
        </p:nvSpPr>
        <p:spPr>
          <a:xfrm>
            <a:off x="27744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14" name="Google Shape;6514;p76"/>
          <p:cNvCxnSpPr/>
          <p:nvPr/>
        </p:nvCxnSpPr>
        <p:spPr>
          <a:xfrm>
            <a:off x="1849075" y="4347225"/>
            <a:ext cx="105900" cy="0"/>
          </a:xfrm>
          <a:prstGeom prst="straightConnector1">
            <a:avLst/>
          </a:prstGeom>
          <a:noFill/>
          <a:ln cap="flat" cmpd="sng" w="9525">
            <a:solidFill>
              <a:schemeClr val="dk2"/>
            </a:solidFill>
            <a:prstDash val="solid"/>
            <a:round/>
            <a:headEnd len="med" w="med" type="none"/>
            <a:tailEnd len="med" w="med" type="none"/>
          </a:ln>
        </p:spPr>
      </p:cxnSp>
      <p:cxnSp>
        <p:nvCxnSpPr>
          <p:cNvPr id="6515" name="Google Shape;6515;p76"/>
          <p:cNvCxnSpPr/>
          <p:nvPr/>
        </p:nvCxnSpPr>
        <p:spPr>
          <a:xfrm>
            <a:off x="1849075" y="2670825"/>
            <a:ext cx="105900" cy="0"/>
          </a:xfrm>
          <a:prstGeom prst="straightConnector1">
            <a:avLst/>
          </a:prstGeom>
          <a:noFill/>
          <a:ln cap="flat" cmpd="sng" w="9525">
            <a:solidFill>
              <a:schemeClr val="dk2"/>
            </a:solidFill>
            <a:prstDash val="solid"/>
            <a:round/>
            <a:headEnd len="med" w="med" type="none"/>
            <a:tailEnd len="med" w="med" type="none"/>
          </a:ln>
        </p:spPr>
      </p:cxnSp>
      <p:sp>
        <p:nvSpPr>
          <p:cNvPr id="6516" name="Google Shape;6516;p76"/>
          <p:cNvSpPr/>
          <p:nvPr/>
        </p:nvSpPr>
        <p:spPr>
          <a:xfrm>
            <a:off x="2004656" y="27648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cxnSp>
        <p:nvCxnSpPr>
          <p:cNvPr id="6517" name="Google Shape;6517;p76"/>
          <p:cNvCxnSpPr/>
          <p:nvPr/>
        </p:nvCxnSpPr>
        <p:spPr>
          <a:xfrm>
            <a:off x="2039100" y="4574475"/>
            <a:ext cx="0" cy="136500"/>
          </a:xfrm>
          <a:prstGeom prst="straightConnector1">
            <a:avLst/>
          </a:prstGeom>
          <a:noFill/>
          <a:ln cap="flat" cmpd="sng" w="9525">
            <a:solidFill>
              <a:schemeClr val="dk2"/>
            </a:solidFill>
            <a:prstDash val="solid"/>
            <a:round/>
            <a:headEnd len="med" w="med" type="none"/>
            <a:tailEnd len="med" w="med" type="none"/>
          </a:ln>
        </p:spPr>
      </p:cxnSp>
      <p:cxnSp>
        <p:nvCxnSpPr>
          <p:cNvPr id="6518" name="Google Shape;6518;p76"/>
          <p:cNvCxnSpPr/>
          <p:nvPr/>
        </p:nvCxnSpPr>
        <p:spPr>
          <a:xfrm>
            <a:off x="3410700" y="4574475"/>
            <a:ext cx="0" cy="136500"/>
          </a:xfrm>
          <a:prstGeom prst="straightConnector1">
            <a:avLst/>
          </a:prstGeom>
          <a:noFill/>
          <a:ln cap="flat" cmpd="sng" w="9525">
            <a:solidFill>
              <a:schemeClr val="dk2"/>
            </a:solidFill>
            <a:prstDash val="solid"/>
            <a:round/>
            <a:headEnd len="med" w="med" type="none"/>
            <a:tailEnd len="med" w="med" type="none"/>
          </a:ln>
        </p:spPr>
      </p:cxnSp>
      <p:grpSp>
        <p:nvGrpSpPr>
          <p:cNvPr id="6519" name="Google Shape;6519;p76"/>
          <p:cNvGrpSpPr/>
          <p:nvPr/>
        </p:nvGrpSpPr>
        <p:grpSpPr>
          <a:xfrm>
            <a:off x="4732470" y="2728665"/>
            <a:ext cx="1828800" cy="1828800"/>
            <a:chOff x="3185745" y="2892265"/>
            <a:chExt cx="1828800" cy="1828800"/>
          </a:xfrm>
        </p:grpSpPr>
        <p:cxnSp>
          <p:nvCxnSpPr>
            <p:cNvPr id="6520" name="Google Shape;6520;p76"/>
            <p:cNvCxnSpPr/>
            <p:nvPr/>
          </p:nvCxnSpPr>
          <p:spPr>
            <a:xfrm rot="10800000">
              <a:off x="3185745" y="3862276"/>
              <a:ext cx="1828800" cy="6900"/>
            </a:xfrm>
            <a:prstGeom prst="straightConnector1">
              <a:avLst/>
            </a:prstGeom>
            <a:noFill/>
            <a:ln cap="flat" cmpd="sng" w="9525">
              <a:solidFill>
                <a:schemeClr val="dk2"/>
              </a:solidFill>
              <a:prstDash val="solid"/>
              <a:round/>
              <a:headEnd len="med" w="med" type="stealth"/>
              <a:tailEnd len="med" w="med" type="stealth"/>
            </a:ln>
          </p:spPr>
        </p:cxnSp>
        <p:cxnSp>
          <p:nvCxnSpPr>
            <p:cNvPr id="6521" name="Google Shape;6521;p76"/>
            <p:cNvCxnSpPr/>
            <p:nvPr/>
          </p:nvCxnSpPr>
          <p:spPr>
            <a:xfrm flipH="1" rot="10800000">
              <a:off x="4096388" y="2892265"/>
              <a:ext cx="7500" cy="1828800"/>
            </a:xfrm>
            <a:prstGeom prst="straightConnector1">
              <a:avLst/>
            </a:prstGeom>
            <a:noFill/>
            <a:ln cap="flat" cmpd="sng" w="9525">
              <a:solidFill>
                <a:schemeClr val="dk2"/>
              </a:solidFill>
              <a:prstDash val="solid"/>
              <a:round/>
              <a:headEnd len="med" w="med" type="stealth"/>
              <a:tailEnd len="med" w="med" type="stealth"/>
            </a:ln>
          </p:spPr>
        </p:cxnSp>
      </p:grpSp>
      <p:grpSp>
        <p:nvGrpSpPr>
          <p:cNvPr id="6522" name="Google Shape;6522;p76"/>
          <p:cNvGrpSpPr/>
          <p:nvPr/>
        </p:nvGrpSpPr>
        <p:grpSpPr>
          <a:xfrm>
            <a:off x="5100981" y="3145578"/>
            <a:ext cx="1091794" cy="995004"/>
            <a:chOff x="3376256" y="3069614"/>
            <a:chExt cx="1455725" cy="1573875"/>
          </a:xfrm>
        </p:grpSpPr>
        <p:sp>
          <p:nvSpPr>
            <p:cNvPr id="6523" name="Google Shape;6523;p76"/>
            <p:cNvSpPr/>
            <p:nvPr/>
          </p:nvSpPr>
          <p:spPr>
            <a:xfrm>
              <a:off x="3716350" y="44365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6"/>
            <p:cNvSpPr/>
            <p:nvPr/>
          </p:nvSpPr>
          <p:spPr>
            <a:xfrm>
              <a:off x="3961180" y="44253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6"/>
            <p:cNvSpPr/>
            <p:nvPr/>
          </p:nvSpPr>
          <p:spPr>
            <a:xfrm>
              <a:off x="3945657" y="42371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6"/>
            <p:cNvSpPr/>
            <p:nvPr/>
          </p:nvSpPr>
          <p:spPr>
            <a:xfrm>
              <a:off x="35971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6"/>
            <p:cNvSpPr/>
            <p:nvPr/>
          </p:nvSpPr>
          <p:spPr>
            <a:xfrm>
              <a:off x="36888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6"/>
            <p:cNvSpPr/>
            <p:nvPr/>
          </p:nvSpPr>
          <p:spPr>
            <a:xfrm>
              <a:off x="3459532" y="3939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6"/>
            <p:cNvSpPr/>
            <p:nvPr/>
          </p:nvSpPr>
          <p:spPr>
            <a:xfrm>
              <a:off x="4250382" y="44365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6"/>
            <p:cNvSpPr/>
            <p:nvPr/>
          </p:nvSpPr>
          <p:spPr>
            <a:xfrm>
              <a:off x="36881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6"/>
            <p:cNvSpPr/>
            <p:nvPr/>
          </p:nvSpPr>
          <p:spPr>
            <a:xfrm>
              <a:off x="39019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6"/>
            <p:cNvSpPr/>
            <p:nvPr/>
          </p:nvSpPr>
          <p:spPr>
            <a:xfrm>
              <a:off x="39936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6"/>
            <p:cNvSpPr/>
            <p:nvPr/>
          </p:nvSpPr>
          <p:spPr>
            <a:xfrm>
              <a:off x="3992932" y="4091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6"/>
            <p:cNvSpPr/>
            <p:nvPr/>
          </p:nvSpPr>
          <p:spPr>
            <a:xfrm>
              <a:off x="42829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6"/>
            <p:cNvSpPr/>
            <p:nvPr/>
          </p:nvSpPr>
          <p:spPr>
            <a:xfrm>
              <a:off x="43746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6"/>
            <p:cNvSpPr/>
            <p:nvPr/>
          </p:nvSpPr>
          <p:spPr>
            <a:xfrm>
              <a:off x="43739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6"/>
            <p:cNvSpPr/>
            <p:nvPr/>
          </p:nvSpPr>
          <p:spPr>
            <a:xfrm>
              <a:off x="42067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6"/>
            <p:cNvSpPr/>
            <p:nvPr/>
          </p:nvSpPr>
          <p:spPr>
            <a:xfrm>
              <a:off x="42977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6"/>
            <p:cNvSpPr/>
            <p:nvPr/>
          </p:nvSpPr>
          <p:spPr>
            <a:xfrm>
              <a:off x="39781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6"/>
            <p:cNvSpPr/>
            <p:nvPr/>
          </p:nvSpPr>
          <p:spPr>
            <a:xfrm>
              <a:off x="38257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6"/>
            <p:cNvSpPr/>
            <p:nvPr/>
          </p:nvSpPr>
          <p:spPr>
            <a:xfrm>
              <a:off x="39174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6"/>
            <p:cNvSpPr/>
            <p:nvPr/>
          </p:nvSpPr>
          <p:spPr>
            <a:xfrm>
              <a:off x="3640857" y="37037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6"/>
            <p:cNvSpPr/>
            <p:nvPr/>
          </p:nvSpPr>
          <p:spPr>
            <a:xfrm>
              <a:off x="36733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6"/>
            <p:cNvSpPr/>
            <p:nvPr/>
          </p:nvSpPr>
          <p:spPr>
            <a:xfrm>
              <a:off x="37643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6"/>
            <p:cNvSpPr/>
            <p:nvPr/>
          </p:nvSpPr>
          <p:spPr>
            <a:xfrm>
              <a:off x="38412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6"/>
            <p:cNvSpPr/>
            <p:nvPr/>
          </p:nvSpPr>
          <p:spPr>
            <a:xfrm>
              <a:off x="46794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6"/>
            <p:cNvSpPr/>
            <p:nvPr/>
          </p:nvSpPr>
          <p:spPr>
            <a:xfrm>
              <a:off x="4511516" y="3757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6"/>
            <p:cNvSpPr/>
            <p:nvPr/>
          </p:nvSpPr>
          <p:spPr>
            <a:xfrm>
              <a:off x="46794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6"/>
            <p:cNvSpPr/>
            <p:nvPr/>
          </p:nvSpPr>
          <p:spPr>
            <a:xfrm>
              <a:off x="4435316" y="4290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6"/>
            <p:cNvSpPr/>
            <p:nvPr/>
          </p:nvSpPr>
          <p:spPr>
            <a:xfrm>
              <a:off x="46032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6"/>
            <p:cNvSpPr/>
            <p:nvPr/>
          </p:nvSpPr>
          <p:spPr>
            <a:xfrm>
              <a:off x="4511516" y="4138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6"/>
            <p:cNvSpPr/>
            <p:nvPr/>
          </p:nvSpPr>
          <p:spPr>
            <a:xfrm>
              <a:off x="4603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6"/>
            <p:cNvSpPr/>
            <p:nvPr/>
          </p:nvSpPr>
          <p:spPr>
            <a:xfrm>
              <a:off x="4526332" y="4472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6"/>
            <p:cNvSpPr/>
            <p:nvPr/>
          </p:nvSpPr>
          <p:spPr>
            <a:xfrm>
              <a:off x="4298439" y="4302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6"/>
            <p:cNvSpPr/>
            <p:nvPr/>
          </p:nvSpPr>
          <p:spPr>
            <a:xfrm>
              <a:off x="4054316" y="3376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6"/>
            <p:cNvSpPr/>
            <p:nvPr/>
          </p:nvSpPr>
          <p:spPr>
            <a:xfrm>
              <a:off x="42222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6"/>
            <p:cNvSpPr/>
            <p:nvPr/>
          </p:nvSpPr>
          <p:spPr>
            <a:xfrm>
              <a:off x="45877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6"/>
            <p:cNvSpPr/>
            <p:nvPr/>
          </p:nvSpPr>
          <p:spPr>
            <a:xfrm>
              <a:off x="43591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6"/>
            <p:cNvSpPr/>
            <p:nvPr/>
          </p:nvSpPr>
          <p:spPr>
            <a:xfrm>
              <a:off x="4206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6"/>
            <p:cNvSpPr/>
            <p:nvPr/>
          </p:nvSpPr>
          <p:spPr>
            <a:xfrm>
              <a:off x="4374639" y="3159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6"/>
            <p:cNvSpPr/>
            <p:nvPr/>
          </p:nvSpPr>
          <p:spPr>
            <a:xfrm>
              <a:off x="41305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6"/>
            <p:cNvSpPr/>
            <p:nvPr/>
          </p:nvSpPr>
          <p:spPr>
            <a:xfrm>
              <a:off x="44353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6"/>
            <p:cNvSpPr/>
            <p:nvPr/>
          </p:nvSpPr>
          <p:spPr>
            <a:xfrm>
              <a:off x="45270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6"/>
            <p:cNvSpPr/>
            <p:nvPr/>
          </p:nvSpPr>
          <p:spPr>
            <a:xfrm>
              <a:off x="3597116" y="4214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6"/>
            <p:cNvSpPr/>
            <p:nvPr/>
          </p:nvSpPr>
          <p:spPr>
            <a:xfrm>
              <a:off x="3841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6"/>
            <p:cNvSpPr/>
            <p:nvPr/>
          </p:nvSpPr>
          <p:spPr>
            <a:xfrm>
              <a:off x="3840532" y="4320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6"/>
            <p:cNvSpPr/>
            <p:nvPr/>
          </p:nvSpPr>
          <p:spPr>
            <a:xfrm>
              <a:off x="41460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6"/>
            <p:cNvSpPr/>
            <p:nvPr/>
          </p:nvSpPr>
          <p:spPr>
            <a:xfrm>
              <a:off x="3376256" y="30696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grpSp>
      <p:sp>
        <p:nvSpPr>
          <p:cNvPr id="6569" name="Google Shape;6569;p76"/>
          <p:cNvSpPr/>
          <p:nvPr/>
        </p:nvSpPr>
        <p:spPr>
          <a:xfrm>
            <a:off x="4993025" y="2989225"/>
            <a:ext cx="1307700" cy="1307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6"/>
          <p:cNvSpPr txBox="1"/>
          <p:nvPr/>
        </p:nvSpPr>
        <p:spPr>
          <a:xfrm>
            <a:off x="5779375" y="26708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rgbClr val="0000FF"/>
                </a:solidFill>
                <a:latin typeface="Consolas"/>
                <a:ea typeface="Consolas"/>
                <a:cs typeface="Consolas"/>
                <a:sym typeface="Consolas"/>
              </a:rPr>
              <a:t>r=</a:t>
            </a:r>
            <a:r>
              <a:rPr i="1" lang="en" sz="1200">
                <a:solidFill>
                  <a:srgbClr val="0000FF"/>
                </a:solidFill>
                <a:latin typeface="Consolas"/>
                <a:ea typeface="Consolas"/>
                <a:cs typeface="Consolas"/>
                <a:sym typeface="Consolas"/>
              </a:rPr>
              <a:t>1</a:t>
            </a:r>
            <a:endParaRPr i="1" sz="1200">
              <a:solidFill>
                <a:srgbClr val="0000FF"/>
              </a:solidFill>
              <a:latin typeface="Consolas"/>
              <a:ea typeface="Consolas"/>
              <a:cs typeface="Consolas"/>
              <a:sym typeface="Consolas"/>
            </a:endParaRPr>
          </a:p>
        </p:txBody>
      </p:sp>
      <p:sp>
        <p:nvSpPr>
          <p:cNvPr id="6571" name="Google Shape;6571;p76"/>
          <p:cNvSpPr/>
          <p:nvPr/>
        </p:nvSpPr>
        <p:spPr>
          <a:xfrm>
            <a:off x="3816600" y="3566525"/>
            <a:ext cx="709800" cy="136500"/>
          </a:xfrm>
          <a:prstGeom prst="striped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6"/>
          <p:cNvSpPr txBox="1"/>
          <p:nvPr/>
        </p:nvSpPr>
        <p:spPr>
          <a:xfrm>
            <a:off x="6148775" y="3681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latin typeface="Consolas"/>
                <a:ea typeface="Consolas"/>
                <a:cs typeface="Consolas"/>
                <a:sym typeface="Consolas"/>
              </a:rPr>
              <a:t>x1</a:t>
            </a:r>
            <a:endParaRPr i="1" sz="1000">
              <a:latin typeface="Consolas"/>
              <a:ea typeface="Consolas"/>
              <a:cs typeface="Consolas"/>
              <a:sym typeface="Consolas"/>
            </a:endParaRPr>
          </a:p>
        </p:txBody>
      </p:sp>
      <p:sp>
        <p:nvSpPr>
          <p:cNvPr id="6573" name="Google Shape;6573;p76"/>
          <p:cNvSpPr txBox="1"/>
          <p:nvPr/>
        </p:nvSpPr>
        <p:spPr>
          <a:xfrm rot="-5400000">
            <a:off x="5204275" y="2670825"/>
            <a:ext cx="492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6574" name="Google Shape;6574;p76"/>
          <p:cNvSpPr txBox="1"/>
          <p:nvPr/>
        </p:nvSpPr>
        <p:spPr>
          <a:xfrm>
            <a:off x="7034925" y="9322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6575" name="Google Shape;6575;p76"/>
          <p:cNvSpPr txBox="1"/>
          <p:nvPr/>
        </p:nvSpPr>
        <p:spPr>
          <a:xfrm>
            <a:off x="7034925" y="35529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9" name="Shape 6579"/>
        <p:cNvGrpSpPr/>
        <p:nvPr/>
      </p:nvGrpSpPr>
      <p:grpSpPr>
        <a:xfrm>
          <a:off x="0" y="0"/>
          <a:ext cx="0" cy="0"/>
          <a:chOff x="0" y="0"/>
          <a:chExt cx="0" cy="0"/>
        </a:xfrm>
      </p:grpSpPr>
      <p:cxnSp>
        <p:nvCxnSpPr>
          <p:cNvPr id="6580" name="Google Shape;6580;p77"/>
          <p:cNvCxnSpPr/>
          <p:nvPr/>
        </p:nvCxnSpPr>
        <p:spPr>
          <a:xfrm rot="10800000">
            <a:off x="1340938" y="1572925"/>
            <a:ext cx="1307700" cy="9300"/>
          </a:xfrm>
          <a:prstGeom prst="straightConnector1">
            <a:avLst/>
          </a:prstGeom>
          <a:noFill/>
          <a:ln cap="flat" cmpd="sng" w="9525">
            <a:solidFill>
              <a:schemeClr val="dk2"/>
            </a:solidFill>
            <a:prstDash val="solid"/>
            <a:round/>
            <a:headEnd len="med" w="med" type="stealth"/>
            <a:tailEnd len="med" w="med" type="none"/>
          </a:ln>
        </p:spPr>
      </p:cxnSp>
      <p:cxnSp>
        <p:nvCxnSpPr>
          <p:cNvPr id="6581" name="Google Shape;6581;p77"/>
          <p:cNvCxnSpPr/>
          <p:nvPr/>
        </p:nvCxnSpPr>
        <p:spPr>
          <a:xfrm flipH="1" rot="10800000">
            <a:off x="1375913" y="2776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6582" name="Google Shape;6582;p77"/>
          <p:cNvCxnSpPr/>
          <p:nvPr/>
        </p:nvCxnSpPr>
        <p:spPr>
          <a:xfrm flipH="1" rot="10800000">
            <a:off x="786950" y="1565125"/>
            <a:ext cx="588000" cy="676800"/>
          </a:xfrm>
          <a:prstGeom prst="straightConnector1">
            <a:avLst/>
          </a:prstGeom>
          <a:noFill/>
          <a:ln cap="flat" cmpd="sng" w="9525">
            <a:solidFill>
              <a:schemeClr val="dk2"/>
            </a:solidFill>
            <a:prstDash val="solid"/>
            <a:round/>
            <a:headEnd len="med" w="med" type="stealth"/>
            <a:tailEnd len="med" w="med" type="none"/>
          </a:ln>
        </p:spPr>
      </p:cxnSp>
      <p:sp>
        <p:nvSpPr>
          <p:cNvPr id="6583" name="Google Shape;6583;p77"/>
          <p:cNvSpPr/>
          <p:nvPr/>
        </p:nvSpPr>
        <p:spPr>
          <a:xfrm rot="-2308403">
            <a:off x="825188" y="1077218"/>
            <a:ext cx="1468775" cy="416564"/>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84" name="Google Shape;6584;p77"/>
          <p:cNvCxnSpPr>
            <a:stCxn id="6583" idx="2"/>
            <a:endCxn id="6583" idx="6"/>
          </p:cNvCxnSpPr>
          <p:nvPr/>
        </p:nvCxnSpPr>
        <p:spPr>
          <a:xfrm flipH="1" rot="10800000">
            <a:off x="984625" y="828600"/>
            <a:ext cx="1149900" cy="913800"/>
          </a:xfrm>
          <a:prstGeom prst="curvedConnector5">
            <a:avLst>
              <a:gd fmla="val 11366" name="adj1"/>
              <a:gd fmla="val -29162" name="adj2"/>
              <a:gd fmla="val 114793" name="adj3"/>
            </a:avLst>
          </a:prstGeom>
          <a:noFill/>
          <a:ln cap="flat" cmpd="sng" w="9525">
            <a:solidFill>
              <a:srgbClr val="0000FF"/>
            </a:solidFill>
            <a:prstDash val="lgDash"/>
            <a:round/>
            <a:headEnd len="med" w="med" type="none"/>
            <a:tailEnd len="med" w="med" type="none"/>
          </a:ln>
        </p:spPr>
      </p:cxnSp>
      <p:grpSp>
        <p:nvGrpSpPr>
          <p:cNvPr id="6585" name="Google Shape;6585;p77"/>
          <p:cNvGrpSpPr/>
          <p:nvPr/>
        </p:nvGrpSpPr>
        <p:grpSpPr>
          <a:xfrm>
            <a:off x="3272050" y="278965"/>
            <a:ext cx="1539900" cy="1307700"/>
            <a:chOff x="3642775" y="181165"/>
            <a:chExt cx="1539900" cy="1307700"/>
          </a:xfrm>
        </p:grpSpPr>
        <p:cxnSp>
          <p:nvCxnSpPr>
            <p:cNvPr id="6586" name="Google Shape;6586;p77"/>
            <p:cNvCxnSpPr/>
            <p:nvPr/>
          </p:nvCxnSpPr>
          <p:spPr>
            <a:xfrm rot="10800000">
              <a:off x="3662020" y="1469724"/>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6587" name="Google Shape;6587;p77"/>
            <p:cNvCxnSpPr/>
            <p:nvPr/>
          </p:nvCxnSpPr>
          <p:spPr>
            <a:xfrm flipH="1" rot="10800000">
              <a:off x="3655713" y="181165"/>
              <a:ext cx="9300" cy="1307700"/>
            </a:xfrm>
            <a:prstGeom prst="straightConnector1">
              <a:avLst/>
            </a:prstGeom>
            <a:noFill/>
            <a:ln cap="flat" cmpd="sng" w="9525">
              <a:solidFill>
                <a:schemeClr val="dk2"/>
              </a:solidFill>
              <a:prstDash val="solid"/>
              <a:round/>
              <a:headEnd len="med" w="med" type="none"/>
              <a:tailEnd len="med" w="med" type="stealth"/>
            </a:ln>
          </p:spPr>
        </p:cxnSp>
        <p:sp>
          <p:nvSpPr>
            <p:cNvPr id="6588" name="Google Shape;6588;p77"/>
            <p:cNvSpPr/>
            <p:nvPr/>
          </p:nvSpPr>
          <p:spPr>
            <a:xfrm rot="-1694975">
              <a:off x="3650545" y="634758"/>
              <a:ext cx="1524360" cy="41649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7"/>
            <p:cNvSpPr/>
            <p:nvPr/>
          </p:nvSpPr>
          <p:spPr>
            <a:xfrm rot="-1697709">
              <a:off x="3822041" y="672947"/>
              <a:ext cx="1244268" cy="275012"/>
            </a:xfrm>
            <a:prstGeom prst="ellipse">
              <a:avLst/>
            </a:prstGeom>
            <a:noFill/>
            <a:ln cap="flat" cmpd="sng" w="19050">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7"/>
            <p:cNvSpPr/>
            <p:nvPr/>
          </p:nvSpPr>
          <p:spPr>
            <a:xfrm rot="-1698362">
              <a:off x="4062372" y="757773"/>
              <a:ext cx="662406" cy="170453"/>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1" name="Google Shape;6591;p77"/>
          <p:cNvSpPr txBox="1"/>
          <p:nvPr/>
        </p:nvSpPr>
        <p:spPr>
          <a:xfrm>
            <a:off x="2319925" y="157292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592" name="Google Shape;6592;p77"/>
          <p:cNvSpPr txBox="1"/>
          <p:nvPr/>
        </p:nvSpPr>
        <p:spPr>
          <a:xfrm>
            <a:off x="4401425" y="14811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593" name="Google Shape;6593;p77"/>
          <p:cNvSpPr txBox="1"/>
          <p:nvPr/>
        </p:nvSpPr>
        <p:spPr>
          <a:xfrm>
            <a:off x="758700" y="2117363"/>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594" name="Google Shape;6594;p77"/>
          <p:cNvSpPr txBox="1"/>
          <p:nvPr/>
        </p:nvSpPr>
        <p:spPr>
          <a:xfrm>
            <a:off x="1007425" y="3385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6595" name="Google Shape;6595;p77"/>
          <p:cNvGrpSpPr/>
          <p:nvPr/>
        </p:nvGrpSpPr>
        <p:grpSpPr>
          <a:xfrm>
            <a:off x="987300" y="2793600"/>
            <a:ext cx="2014982" cy="2263650"/>
            <a:chOff x="758700" y="2412600"/>
            <a:chExt cx="2014982" cy="2263650"/>
          </a:xfrm>
        </p:grpSpPr>
        <p:grpSp>
          <p:nvGrpSpPr>
            <p:cNvPr id="6596" name="Google Shape;6596;p77"/>
            <p:cNvGrpSpPr/>
            <p:nvPr/>
          </p:nvGrpSpPr>
          <p:grpSpPr>
            <a:xfrm>
              <a:off x="778832" y="2481240"/>
              <a:ext cx="1994850" cy="1972060"/>
              <a:chOff x="777650" y="2639865"/>
              <a:chExt cx="1994850" cy="1972060"/>
            </a:xfrm>
          </p:grpSpPr>
          <p:cxnSp>
            <p:nvCxnSpPr>
              <p:cNvPr id="6597" name="Google Shape;6597;p77"/>
              <p:cNvCxnSpPr/>
              <p:nvPr/>
            </p:nvCxnSpPr>
            <p:spPr>
              <a:xfrm rot="10800000">
                <a:off x="1379600" y="3927325"/>
                <a:ext cx="1392900" cy="7800"/>
              </a:xfrm>
              <a:prstGeom prst="straightConnector1">
                <a:avLst/>
              </a:prstGeom>
              <a:noFill/>
              <a:ln cap="flat" cmpd="sng" w="9525">
                <a:solidFill>
                  <a:schemeClr val="dk2"/>
                </a:solidFill>
                <a:prstDash val="solid"/>
                <a:round/>
                <a:headEnd len="med" w="med" type="stealth"/>
                <a:tailEnd len="med" w="med" type="none"/>
              </a:ln>
            </p:spPr>
          </p:cxnSp>
          <p:cxnSp>
            <p:nvCxnSpPr>
              <p:cNvPr id="6598" name="Google Shape;6598;p77"/>
              <p:cNvCxnSpPr/>
              <p:nvPr/>
            </p:nvCxnSpPr>
            <p:spPr>
              <a:xfrm flipH="1" rot="10800000">
                <a:off x="1375913" y="26398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6599" name="Google Shape;6599;p77"/>
              <p:cNvCxnSpPr/>
              <p:nvPr/>
            </p:nvCxnSpPr>
            <p:spPr>
              <a:xfrm flipH="1" rot="10800000">
                <a:off x="777650" y="3935125"/>
                <a:ext cx="589800" cy="676800"/>
              </a:xfrm>
              <a:prstGeom prst="straightConnector1">
                <a:avLst/>
              </a:prstGeom>
              <a:noFill/>
              <a:ln cap="flat" cmpd="sng" w="9525">
                <a:solidFill>
                  <a:schemeClr val="dk2"/>
                </a:solidFill>
                <a:prstDash val="solid"/>
                <a:round/>
                <a:headEnd len="med" w="med" type="stealth"/>
                <a:tailEnd len="med" w="med" type="none"/>
              </a:ln>
            </p:spPr>
          </p:cxnSp>
        </p:grpSp>
        <p:sp>
          <p:nvSpPr>
            <p:cNvPr id="6600" name="Google Shape;6600;p77"/>
            <p:cNvSpPr/>
            <p:nvPr/>
          </p:nvSpPr>
          <p:spPr>
            <a:xfrm>
              <a:off x="901378" y="2753562"/>
              <a:ext cx="1468800" cy="4164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1" name="Google Shape;6601;p77"/>
            <p:cNvCxnSpPr>
              <a:stCxn id="6600" idx="2"/>
              <a:endCxn id="6600" idx="6"/>
            </p:cNvCxnSpPr>
            <p:nvPr/>
          </p:nvCxnSpPr>
          <p:spPr>
            <a:xfrm>
              <a:off x="901378" y="2961762"/>
              <a:ext cx="1468800" cy="600"/>
            </a:xfrm>
            <a:prstGeom prst="curvedConnector5">
              <a:avLst>
                <a:gd fmla="val 6102" name="adj1"/>
                <a:gd fmla="val 213456378" name="adj2"/>
                <a:gd fmla="val 96870" name="adj3"/>
              </a:avLst>
            </a:prstGeom>
            <a:noFill/>
            <a:ln cap="flat" cmpd="sng" w="9525">
              <a:solidFill>
                <a:srgbClr val="0000FF"/>
              </a:solidFill>
              <a:prstDash val="lgDash"/>
              <a:round/>
              <a:headEnd len="med" w="med" type="none"/>
              <a:tailEnd len="med" w="med" type="none"/>
            </a:ln>
          </p:spPr>
        </p:cxnSp>
        <p:sp>
          <p:nvSpPr>
            <p:cNvPr id="6602" name="Google Shape;6602;p77"/>
            <p:cNvSpPr txBox="1"/>
            <p:nvPr/>
          </p:nvSpPr>
          <p:spPr>
            <a:xfrm>
              <a:off x="2318275" y="37964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603" name="Google Shape;6603;p77"/>
            <p:cNvSpPr txBox="1"/>
            <p:nvPr/>
          </p:nvSpPr>
          <p:spPr>
            <a:xfrm>
              <a:off x="758700" y="43579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604" name="Google Shape;6604;p77"/>
            <p:cNvSpPr txBox="1"/>
            <p:nvPr/>
          </p:nvSpPr>
          <p:spPr>
            <a:xfrm>
              <a:off x="1150025" y="24126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6605" name="Google Shape;6605;p77"/>
          <p:cNvGrpSpPr/>
          <p:nvPr/>
        </p:nvGrpSpPr>
        <p:grpSpPr>
          <a:xfrm>
            <a:off x="3258763" y="2862250"/>
            <a:ext cx="1934988" cy="1580500"/>
            <a:chOff x="2953963" y="2709850"/>
            <a:chExt cx="1934988" cy="1580500"/>
          </a:xfrm>
        </p:grpSpPr>
        <p:grpSp>
          <p:nvGrpSpPr>
            <p:cNvPr id="6606" name="Google Shape;6606;p77"/>
            <p:cNvGrpSpPr/>
            <p:nvPr/>
          </p:nvGrpSpPr>
          <p:grpSpPr>
            <a:xfrm>
              <a:off x="3361188" y="2717365"/>
              <a:ext cx="1463108" cy="1307700"/>
              <a:chOff x="3655713" y="257365"/>
              <a:chExt cx="1463108" cy="1307700"/>
            </a:xfrm>
          </p:grpSpPr>
          <p:cxnSp>
            <p:nvCxnSpPr>
              <p:cNvPr id="6607" name="Google Shape;6607;p77"/>
              <p:cNvCxnSpPr/>
              <p:nvPr/>
            </p:nvCxnSpPr>
            <p:spPr>
              <a:xfrm rot="10800000">
                <a:off x="3655720" y="1512053"/>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6608" name="Google Shape;6608;p77"/>
              <p:cNvCxnSpPr/>
              <p:nvPr/>
            </p:nvCxnSpPr>
            <p:spPr>
              <a:xfrm flipH="1" rot="10800000">
                <a:off x="3655713" y="257365"/>
                <a:ext cx="9300" cy="1307700"/>
              </a:xfrm>
              <a:prstGeom prst="straightConnector1">
                <a:avLst/>
              </a:prstGeom>
              <a:noFill/>
              <a:ln cap="flat" cmpd="sng" w="9525">
                <a:solidFill>
                  <a:schemeClr val="dk2"/>
                </a:solidFill>
                <a:prstDash val="solid"/>
                <a:round/>
                <a:headEnd len="med" w="med" type="none"/>
                <a:tailEnd len="med" w="med" type="stealth"/>
              </a:ln>
            </p:spPr>
          </p:cxnSp>
        </p:grpSp>
        <p:sp>
          <p:nvSpPr>
            <p:cNvPr id="6609" name="Google Shape;6609;p77"/>
            <p:cNvSpPr/>
            <p:nvPr/>
          </p:nvSpPr>
          <p:spPr>
            <a:xfrm>
              <a:off x="3512550" y="2803925"/>
              <a:ext cx="1077600" cy="1070700"/>
            </a:xfrm>
            <a:prstGeom prst="ellipse">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7"/>
            <p:cNvSpPr/>
            <p:nvPr/>
          </p:nvSpPr>
          <p:spPr>
            <a:xfrm>
              <a:off x="3645150" y="2957375"/>
              <a:ext cx="812400" cy="7638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7"/>
            <p:cNvSpPr/>
            <p:nvPr/>
          </p:nvSpPr>
          <p:spPr>
            <a:xfrm>
              <a:off x="3843000" y="3112025"/>
              <a:ext cx="416700" cy="4545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7"/>
            <p:cNvSpPr txBox="1"/>
            <p:nvPr/>
          </p:nvSpPr>
          <p:spPr>
            <a:xfrm>
              <a:off x="4510650" y="39720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613" name="Google Shape;6613;p77"/>
            <p:cNvSpPr txBox="1"/>
            <p:nvPr/>
          </p:nvSpPr>
          <p:spPr>
            <a:xfrm>
              <a:off x="2953963" y="27098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6614" name="Google Shape;6614;p77"/>
          <p:cNvSpPr txBox="1"/>
          <p:nvPr/>
        </p:nvSpPr>
        <p:spPr>
          <a:xfrm>
            <a:off x="2864838" y="277675"/>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615" name="Google Shape;6615;p77"/>
          <p:cNvSpPr txBox="1"/>
          <p:nvPr/>
        </p:nvSpPr>
        <p:spPr>
          <a:xfrm>
            <a:off x="2264125" y="2070875"/>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Before </a:t>
            </a:r>
            <a:r>
              <a:rPr lang="en">
                <a:latin typeface="Consolas"/>
                <a:ea typeface="Consolas"/>
                <a:cs typeface="Consolas"/>
                <a:sym typeface="Consolas"/>
              </a:rPr>
              <a:t>Normalization</a:t>
            </a:r>
            <a:endParaRPr>
              <a:latin typeface="Consolas"/>
              <a:ea typeface="Consolas"/>
              <a:cs typeface="Consolas"/>
              <a:sym typeface="Consolas"/>
            </a:endParaRPr>
          </a:p>
        </p:txBody>
      </p:sp>
      <p:sp>
        <p:nvSpPr>
          <p:cNvPr id="6616" name="Google Shape;6616;p77"/>
          <p:cNvSpPr txBox="1"/>
          <p:nvPr/>
        </p:nvSpPr>
        <p:spPr>
          <a:xfrm>
            <a:off x="2264125" y="46094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6617" name="Google Shape;6617;p77"/>
          <p:cNvSpPr txBox="1"/>
          <p:nvPr/>
        </p:nvSpPr>
        <p:spPr>
          <a:xfrm>
            <a:off x="6328613" y="2825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6618" name="Google Shape;6618;p77"/>
          <p:cNvCxnSpPr/>
          <p:nvPr/>
        </p:nvCxnSpPr>
        <p:spPr>
          <a:xfrm rot="10800000">
            <a:off x="6030600" y="2810200"/>
            <a:ext cx="2593200" cy="20100"/>
          </a:xfrm>
          <a:prstGeom prst="straightConnector1">
            <a:avLst/>
          </a:prstGeom>
          <a:noFill/>
          <a:ln cap="flat" cmpd="sng" w="9525">
            <a:solidFill>
              <a:schemeClr val="dk2"/>
            </a:solidFill>
            <a:prstDash val="solid"/>
            <a:round/>
            <a:headEnd len="med" w="med" type="stealth"/>
            <a:tailEnd len="med" w="med" type="none"/>
          </a:ln>
        </p:spPr>
      </p:cxnSp>
      <p:cxnSp>
        <p:nvCxnSpPr>
          <p:cNvPr id="6619" name="Google Shape;6619;p77"/>
          <p:cNvCxnSpPr/>
          <p:nvPr/>
        </p:nvCxnSpPr>
        <p:spPr>
          <a:xfrm rot="10800000">
            <a:off x="6030744" y="700236"/>
            <a:ext cx="4200" cy="2109900"/>
          </a:xfrm>
          <a:prstGeom prst="straightConnector1">
            <a:avLst/>
          </a:prstGeom>
          <a:noFill/>
          <a:ln cap="flat" cmpd="sng" w="9525">
            <a:solidFill>
              <a:schemeClr val="dk2"/>
            </a:solidFill>
            <a:prstDash val="solid"/>
            <a:round/>
            <a:headEnd len="med" w="med" type="none"/>
            <a:tailEnd len="med" w="med" type="stealth"/>
          </a:ln>
        </p:spPr>
      </p:cxnSp>
      <p:cxnSp>
        <p:nvCxnSpPr>
          <p:cNvPr id="6620" name="Google Shape;6620;p77"/>
          <p:cNvCxnSpPr/>
          <p:nvPr/>
        </p:nvCxnSpPr>
        <p:spPr>
          <a:xfrm>
            <a:off x="6065750" y="970325"/>
            <a:ext cx="2336700" cy="1735500"/>
          </a:xfrm>
          <a:prstGeom prst="curvedConnector3">
            <a:avLst>
              <a:gd fmla="val 8289" name="adj1"/>
            </a:avLst>
          </a:prstGeom>
          <a:noFill/>
          <a:ln cap="flat" cmpd="sng" w="9525">
            <a:solidFill>
              <a:srgbClr val="0000FF"/>
            </a:solidFill>
            <a:prstDash val="lgDash"/>
            <a:round/>
            <a:headEnd len="med" w="med" type="none"/>
            <a:tailEnd len="med" w="med" type="none"/>
          </a:ln>
        </p:spPr>
      </p:cxnSp>
      <p:cxnSp>
        <p:nvCxnSpPr>
          <p:cNvPr id="6621" name="Google Shape;6621;p77"/>
          <p:cNvCxnSpPr/>
          <p:nvPr/>
        </p:nvCxnSpPr>
        <p:spPr>
          <a:xfrm>
            <a:off x="6030600" y="1054300"/>
            <a:ext cx="1812000" cy="1416600"/>
          </a:xfrm>
          <a:prstGeom prst="curvedConnector3">
            <a:avLst>
              <a:gd fmla="val 11104" name="adj1"/>
            </a:avLst>
          </a:prstGeom>
          <a:noFill/>
          <a:ln cap="flat" cmpd="sng" w="9525">
            <a:solidFill>
              <a:srgbClr val="FF0000"/>
            </a:solidFill>
            <a:prstDash val="lgDash"/>
            <a:round/>
            <a:headEnd len="med" w="med" type="none"/>
            <a:tailEnd len="med" w="med" type="none"/>
          </a:ln>
        </p:spPr>
      </p:cxnSp>
      <p:sp>
        <p:nvSpPr>
          <p:cNvPr id="6622" name="Google Shape;6622;p77"/>
          <p:cNvSpPr/>
          <p:nvPr/>
        </p:nvSpPr>
        <p:spPr>
          <a:xfrm rot="-818997">
            <a:off x="7856025" y="2255925"/>
            <a:ext cx="435545" cy="165933"/>
          </a:xfrm>
          <a:custGeom>
            <a:rect b="b" l="l" r="r" t="t"/>
            <a:pathLst>
              <a:path extrusionOk="0" h="6637" w="17421">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cap="flat" cmpd="sng" w="9525">
            <a:solidFill>
              <a:srgbClr val="FF0000"/>
            </a:solidFill>
            <a:prstDash val="lgDash"/>
            <a:round/>
            <a:headEnd len="med" w="med" type="none"/>
            <a:tailEnd len="med" w="med" type="none"/>
          </a:ln>
        </p:spPr>
      </p:sp>
      <p:sp>
        <p:nvSpPr>
          <p:cNvPr id="6623" name="Google Shape;6623;p77"/>
          <p:cNvSpPr txBox="1"/>
          <p:nvPr/>
        </p:nvSpPr>
        <p:spPr>
          <a:xfrm>
            <a:off x="8076400" y="2130663"/>
            <a:ext cx="787200" cy="3762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indent="0" lvl="0" marL="0" rtl="0" algn="ctr">
              <a:spcBef>
                <a:spcPts val="0"/>
              </a:spcBef>
              <a:spcAft>
                <a:spcPts val="0"/>
              </a:spcAft>
              <a:buNone/>
            </a:pPr>
            <a:r>
              <a:t/>
            </a:r>
            <a:endParaRPr sz="1100">
              <a:solidFill>
                <a:srgbClr val="FF0000"/>
              </a:solidFill>
              <a:latin typeface="Consolas"/>
              <a:ea typeface="Consolas"/>
              <a:cs typeface="Consolas"/>
              <a:sym typeface="Consolas"/>
            </a:endParaRPr>
          </a:p>
          <a:p>
            <a:pPr indent="0" lvl="0" marL="0" rtl="0" algn="ctr">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6624" name="Google Shape;6624;p77"/>
          <p:cNvSpPr txBox="1"/>
          <p:nvPr/>
        </p:nvSpPr>
        <p:spPr>
          <a:xfrm>
            <a:off x="5618250" y="73600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6625" name="Google Shape;6625;p77"/>
          <p:cNvSpPr txBox="1"/>
          <p:nvPr/>
        </p:nvSpPr>
        <p:spPr>
          <a:xfrm>
            <a:off x="8636525" y="252915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6626" name="Google Shape;6626;p77"/>
          <p:cNvCxnSpPr/>
          <p:nvPr/>
        </p:nvCxnSpPr>
        <p:spPr>
          <a:xfrm flipH="1">
            <a:off x="7914425" y="1760250"/>
            <a:ext cx="6600" cy="1017300"/>
          </a:xfrm>
          <a:prstGeom prst="straightConnector1">
            <a:avLst/>
          </a:prstGeom>
          <a:noFill/>
          <a:ln cap="flat" cmpd="sng" w="19050">
            <a:solidFill>
              <a:srgbClr val="6AA84F"/>
            </a:solidFill>
            <a:prstDash val="solid"/>
            <a:round/>
            <a:headEnd len="med" w="med" type="none"/>
            <a:tailEnd len="med" w="med"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0" name="Shape 6630"/>
        <p:cNvGrpSpPr/>
        <p:nvPr/>
      </p:nvGrpSpPr>
      <p:grpSpPr>
        <a:xfrm>
          <a:off x="0" y="0"/>
          <a:ext cx="0" cy="0"/>
          <a:chOff x="0" y="0"/>
          <a:chExt cx="0" cy="0"/>
        </a:xfrm>
      </p:grpSpPr>
      <p:sp>
        <p:nvSpPr>
          <p:cNvPr id="6631" name="Google Shape;6631;p78"/>
          <p:cNvSpPr/>
          <p:nvPr/>
        </p:nvSpPr>
        <p:spPr>
          <a:xfrm>
            <a:off x="1895158"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632" name="Google Shape;6632;p78"/>
          <p:cNvSpPr/>
          <p:nvPr/>
        </p:nvSpPr>
        <p:spPr>
          <a:xfrm>
            <a:off x="1895158"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633" name="Google Shape;6633;p78"/>
          <p:cNvSpPr txBox="1"/>
          <p:nvPr/>
        </p:nvSpPr>
        <p:spPr>
          <a:xfrm>
            <a:off x="926276" y="3916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6634" name="Google Shape;6634;p78"/>
          <p:cNvSpPr/>
          <p:nvPr/>
        </p:nvSpPr>
        <p:spPr>
          <a:xfrm>
            <a:off x="6425247" y="6927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635" name="Google Shape;6635;p78"/>
          <p:cNvCxnSpPr>
            <a:stCxn id="6634" idx="6"/>
          </p:cNvCxnSpPr>
          <p:nvPr/>
        </p:nvCxnSpPr>
        <p:spPr>
          <a:xfrm>
            <a:off x="6964047" y="971551"/>
            <a:ext cx="501900" cy="0"/>
          </a:xfrm>
          <a:prstGeom prst="straightConnector1">
            <a:avLst/>
          </a:prstGeom>
          <a:noFill/>
          <a:ln cap="flat" cmpd="sng" w="9525">
            <a:solidFill>
              <a:schemeClr val="dk2"/>
            </a:solidFill>
            <a:prstDash val="solid"/>
            <a:round/>
            <a:headEnd len="med" w="med" type="none"/>
            <a:tailEnd len="med" w="med" type="triangle"/>
          </a:ln>
        </p:spPr>
      </p:cxnSp>
      <p:sp>
        <p:nvSpPr>
          <p:cNvPr id="6636" name="Google Shape;6636;p78"/>
          <p:cNvSpPr txBox="1"/>
          <p:nvPr/>
        </p:nvSpPr>
        <p:spPr>
          <a:xfrm>
            <a:off x="916876" y="1168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grpSp>
        <p:nvGrpSpPr>
          <p:cNvPr id="6637" name="Google Shape;6637;p78"/>
          <p:cNvGrpSpPr/>
          <p:nvPr/>
        </p:nvGrpSpPr>
        <p:grpSpPr>
          <a:xfrm>
            <a:off x="1432449" y="496407"/>
            <a:ext cx="462868" cy="954948"/>
            <a:chOff x="837658" y="496313"/>
            <a:chExt cx="1057500" cy="954948"/>
          </a:xfrm>
        </p:grpSpPr>
        <p:cxnSp>
          <p:nvCxnSpPr>
            <p:cNvPr id="6638" name="Google Shape;6638;p78"/>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639" name="Google Shape;6639;p78"/>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640" name="Google Shape;6640;p78"/>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641" name="Google Shape;6641;p78"/>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grpSp>
        <p:nvGrpSpPr>
          <p:cNvPr id="6642" name="Google Shape;6642;p78"/>
          <p:cNvGrpSpPr/>
          <p:nvPr/>
        </p:nvGrpSpPr>
        <p:grpSpPr>
          <a:xfrm>
            <a:off x="2428836" y="496407"/>
            <a:ext cx="480634" cy="954948"/>
            <a:chOff x="837658" y="496313"/>
            <a:chExt cx="1057500" cy="954948"/>
          </a:xfrm>
        </p:grpSpPr>
        <p:cxnSp>
          <p:nvCxnSpPr>
            <p:cNvPr id="6643" name="Google Shape;6643;p78"/>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644" name="Google Shape;6644;p78"/>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645" name="Google Shape;6645;p78"/>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646" name="Google Shape;6646;p78"/>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6647" name="Google Shape;6647;p78"/>
          <p:cNvSpPr/>
          <p:nvPr/>
        </p:nvSpPr>
        <p:spPr>
          <a:xfrm>
            <a:off x="2858933"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648" name="Google Shape;6648;p78"/>
          <p:cNvSpPr/>
          <p:nvPr/>
        </p:nvSpPr>
        <p:spPr>
          <a:xfrm>
            <a:off x="2868333"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6649" name="Google Shape;6649;p78"/>
          <p:cNvGrpSpPr/>
          <p:nvPr/>
        </p:nvGrpSpPr>
        <p:grpSpPr>
          <a:xfrm>
            <a:off x="3392636" y="494082"/>
            <a:ext cx="480634" cy="954948"/>
            <a:chOff x="837658" y="496313"/>
            <a:chExt cx="1057500" cy="954948"/>
          </a:xfrm>
        </p:grpSpPr>
        <p:cxnSp>
          <p:nvCxnSpPr>
            <p:cNvPr id="6650" name="Google Shape;6650;p78"/>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6651" name="Google Shape;6651;p78"/>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6652" name="Google Shape;6652;p78"/>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6653" name="Google Shape;6653;p78"/>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cxnSp>
        <p:nvCxnSpPr>
          <p:cNvPr id="6654" name="Google Shape;6654;p78"/>
          <p:cNvCxnSpPr/>
          <p:nvPr/>
        </p:nvCxnSpPr>
        <p:spPr>
          <a:xfrm>
            <a:off x="3870849" y="999900"/>
            <a:ext cx="257700" cy="5700"/>
          </a:xfrm>
          <a:prstGeom prst="straightConnector1">
            <a:avLst/>
          </a:prstGeom>
          <a:noFill/>
          <a:ln cap="flat" cmpd="sng" w="28575">
            <a:solidFill>
              <a:schemeClr val="dk2"/>
            </a:solidFill>
            <a:prstDash val="dot"/>
            <a:round/>
            <a:headEnd len="med" w="med" type="none"/>
            <a:tailEnd len="med" w="med" type="none"/>
          </a:ln>
        </p:spPr>
      </p:cxnSp>
      <p:sp>
        <p:nvSpPr>
          <p:cNvPr id="6655" name="Google Shape;6655;p78"/>
          <p:cNvSpPr/>
          <p:nvPr/>
        </p:nvSpPr>
        <p:spPr>
          <a:xfrm>
            <a:off x="4618733"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656" name="Google Shape;6656;p78"/>
          <p:cNvSpPr/>
          <p:nvPr/>
        </p:nvSpPr>
        <p:spPr>
          <a:xfrm>
            <a:off x="4618733"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6657" name="Google Shape;6657;p78"/>
          <p:cNvGrpSpPr/>
          <p:nvPr/>
        </p:nvGrpSpPr>
        <p:grpSpPr>
          <a:xfrm>
            <a:off x="4156024" y="489275"/>
            <a:ext cx="462868" cy="954948"/>
            <a:chOff x="837658" y="496313"/>
            <a:chExt cx="1057500" cy="954948"/>
          </a:xfrm>
        </p:grpSpPr>
        <p:cxnSp>
          <p:nvCxnSpPr>
            <p:cNvPr id="6658" name="Google Shape;6658;p78"/>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6659" name="Google Shape;6659;p78"/>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6660" name="Google Shape;6660;p78"/>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6661" name="Google Shape;6661;p78"/>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grpSp>
        <p:nvGrpSpPr>
          <p:cNvPr id="6662" name="Google Shape;6662;p78"/>
          <p:cNvGrpSpPr/>
          <p:nvPr/>
        </p:nvGrpSpPr>
        <p:grpSpPr>
          <a:xfrm>
            <a:off x="5152411" y="489275"/>
            <a:ext cx="480634" cy="954948"/>
            <a:chOff x="837658" y="496313"/>
            <a:chExt cx="1057500" cy="954948"/>
          </a:xfrm>
        </p:grpSpPr>
        <p:cxnSp>
          <p:nvCxnSpPr>
            <p:cNvPr id="6663" name="Google Shape;6663;p78"/>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664" name="Google Shape;6664;p78"/>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665" name="Google Shape;6665;p78"/>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666" name="Google Shape;6666;p78"/>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6667" name="Google Shape;6667;p78"/>
          <p:cNvSpPr/>
          <p:nvPr/>
        </p:nvSpPr>
        <p:spPr>
          <a:xfrm>
            <a:off x="5582508"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668" name="Google Shape;6668;p78"/>
          <p:cNvSpPr/>
          <p:nvPr/>
        </p:nvSpPr>
        <p:spPr>
          <a:xfrm>
            <a:off x="5591908"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669" name="Google Shape;6669;p78"/>
          <p:cNvCxnSpPr>
            <a:stCxn id="6667" idx="6"/>
            <a:endCxn id="6634" idx="2"/>
          </p:cNvCxnSpPr>
          <p:nvPr/>
        </p:nvCxnSpPr>
        <p:spPr>
          <a:xfrm>
            <a:off x="6116208" y="493656"/>
            <a:ext cx="309000" cy="477900"/>
          </a:xfrm>
          <a:prstGeom prst="straightConnector1">
            <a:avLst/>
          </a:prstGeom>
          <a:noFill/>
          <a:ln cap="flat" cmpd="sng" w="9525">
            <a:solidFill>
              <a:schemeClr val="dk2"/>
            </a:solidFill>
            <a:prstDash val="solid"/>
            <a:round/>
            <a:headEnd len="med" w="med" type="none"/>
            <a:tailEnd len="med" w="med" type="none"/>
          </a:ln>
        </p:spPr>
      </p:cxnSp>
      <p:cxnSp>
        <p:nvCxnSpPr>
          <p:cNvPr id="6670" name="Google Shape;6670;p78"/>
          <p:cNvCxnSpPr>
            <a:stCxn id="6668" idx="6"/>
            <a:endCxn id="6634" idx="2"/>
          </p:cNvCxnSpPr>
          <p:nvPr/>
        </p:nvCxnSpPr>
        <p:spPr>
          <a:xfrm flipH="1" rot="10800000">
            <a:off x="6125608" y="971407"/>
            <a:ext cx="299700" cy="464400"/>
          </a:xfrm>
          <a:prstGeom prst="straightConnector1">
            <a:avLst/>
          </a:prstGeom>
          <a:noFill/>
          <a:ln cap="flat" cmpd="sng" w="9525">
            <a:solidFill>
              <a:schemeClr val="dk2"/>
            </a:solidFill>
            <a:prstDash val="solid"/>
            <a:round/>
            <a:headEnd len="med" w="med" type="none"/>
            <a:tailEnd len="med" w="med" type="none"/>
          </a:ln>
        </p:spPr>
      </p:cxnSp>
      <p:sp>
        <p:nvSpPr>
          <p:cNvPr id="6671" name="Google Shape;6671;p78"/>
          <p:cNvSpPr txBox="1"/>
          <p:nvPr/>
        </p:nvSpPr>
        <p:spPr>
          <a:xfrm>
            <a:off x="1892601"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baseline="-25000" sz="1100">
              <a:latin typeface="Consolas"/>
              <a:ea typeface="Consolas"/>
              <a:cs typeface="Consolas"/>
              <a:sym typeface="Consolas"/>
            </a:endParaRPr>
          </a:p>
        </p:txBody>
      </p:sp>
      <p:sp>
        <p:nvSpPr>
          <p:cNvPr id="6672" name="Google Shape;6672;p78"/>
          <p:cNvSpPr txBox="1"/>
          <p:nvPr/>
        </p:nvSpPr>
        <p:spPr>
          <a:xfrm>
            <a:off x="2856376"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baseline="-25000" sz="1100">
              <a:latin typeface="Consolas"/>
              <a:ea typeface="Consolas"/>
              <a:cs typeface="Consolas"/>
              <a:sym typeface="Consolas"/>
            </a:endParaRPr>
          </a:p>
        </p:txBody>
      </p:sp>
      <p:sp>
        <p:nvSpPr>
          <p:cNvPr id="6673" name="Google Shape;6673;p78"/>
          <p:cNvSpPr txBox="1"/>
          <p:nvPr/>
        </p:nvSpPr>
        <p:spPr>
          <a:xfrm>
            <a:off x="4616175"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w[L-2]</a:t>
            </a:r>
            <a:endParaRPr baseline="-25000" sz="1100">
              <a:latin typeface="Consolas"/>
              <a:ea typeface="Consolas"/>
              <a:cs typeface="Consolas"/>
              <a:sym typeface="Consolas"/>
            </a:endParaRPr>
          </a:p>
        </p:txBody>
      </p:sp>
      <p:sp>
        <p:nvSpPr>
          <p:cNvPr id="6674" name="Google Shape;6674;p78"/>
          <p:cNvSpPr txBox="1"/>
          <p:nvPr/>
        </p:nvSpPr>
        <p:spPr>
          <a:xfrm>
            <a:off x="5532050"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w[L-1]</a:t>
            </a:r>
            <a:endParaRPr baseline="-25000" sz="1100">
              <a:latin typeface="Consolas"/>
              <a:ea typeface="Consolas"/>
              <a:cs typeface="Consolas"/>
              <a:sym typeface="Consolas"/>
            </a:endParaRPr>
          </a:p>
        </p:txBody>
      </p:sp>
      <p:sp>
        <p:nvSpPr>
          <p:cNvPr id="6675" name="Google Shape;6675;p78"/>
          <p:cNvSpPr txBox="1"/>
          <p:nvPr/>
        </p:nvSpPr>
        <p:spPr>
          <a:xfrm>
            <a:off x="6369125" y="12548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a:t>
            </a:r>
            <a:endParaRPr baseline="-25000" sz="1100">
              <a:latin typeface="Consolas"/>
              <a:ea typeface="Consolas"/>
              <a:cs typeface="Consolas"/>
              <a:sym typeface="Consolas"/>
            </a:endParaRPr>
          </a:p>
        </p:txBody>
      </p:sp>
      <p:sp>
        <p:nvSpPr>
          <p:cNvPr id="6676" name="Google Shape;6676;p78"/>
          <p:cNvSpPr/>
          <p:nvPr/>
        </p:nvSpPr>
        <p:spPr>
          <a:xfrm>
            <a:off x="3315600" y="2583575"/>
            <a:ext cx="1097400" cy="2194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8"/>
          <p:cNvSpPr/>
          <p:nvPr/>
        </p:nvSpPr>
        <p:spPr>
          <a:xfrm>
            <a:off x="3687450" y="2949263"/>
            <a:ext cx="731400" cy="14631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8"/>
          <p:cNvSpPr/>
          <p:nvPr/>
        </p:nvSpPr>
        <p:spPr>
          <a:xfrm>
            <a:off x="4413000" y="2579075"/>
            <a:ext cx="1097400" cy="219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8"/>
          <p:cNvSpPr/>
          <p:nvPr/>
        </p:nvSpPr>
        <p:spPr>
          <a:xfrm>
            <a:off x="4418850" y="2949263"/>
            <a:ext cx="731400" cy="1463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8"/>
          <p:cNvSpPr txBox="1"/>
          <p:nvPr/>
        </p:nvSpPr>
        <p:spPr>
          <a:xfrm>
            <a:off x="33156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681" name="Google Shape;6681;p78"/>
          <p:cNvSpPr txBox="1"/>
          <p:nvPr/>
        </p:nvSpPr>
        <p:spPr>
          <a:xfrm>
            <a:off x="50481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682" name="Google Shape;6682;p78"/>
          <p:cNvSpPr txBox="1"/>
          <p:nvPr/>
        </p:nvSpPr>
        <p:spPr>
          <a:xfrm>
            <a:off x="38289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683" name="Google Shape;6683;p78"/>
          <p:cNvSpPr txBox="1"/>
          <p:nvPr/>
        </p:nvSpPr>
        <p:spPr>
          <a:xfrm>
            <a:off x="45534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684" name="Google Shape;6684;p78"/>
          <p:cNvSpPr txBox="1"/>
          <p:nvPr/>
        </p:nvSpPr>
        <p:spPr>
          <a:xfrm>
            <a:off x="6301175" y="1831225"/>
            <a:ext cx="23079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685" name="Google Shape;6685;p78"/>
          <p:cNvSpPr txBox="1"/>
          <p:nvPr/>
        </p:nvSpPr>
        <p:spPr>
          <a:xfrm>
            <a:off x="6213450" y="35668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indent="0" lvl="0" marL="0" rtl="0" algn="ctr">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9" name="Shape 6689"/>
        <p:cNvGrpSpPr/>
        <p:nvPr/>
      </p:nvGrpSpPr>
      <p:grpSpPr>
        <a:xfrm>
          <a:off x="0" y="0"/>
          <a:ext cx="0" cy="0"/>
          <a:chOff x="0" y="0"/>
          <a:chExt cx="0" cy="0"/>
        </a:xfrm>
      </p:grpSpPr>
      <p:pic>
        <p:nvPicPr>
          <p:cNvPr id="6690" name="Google Shape;6690;p79"/>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691" name="Google Shape;6691;p79"/>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692" name="Google Shape;6692;p79"/>
          <p:cNvPicPr preferRelativeResize="0"/>
          <p:nvPr/>
        </p:nvPicPr>
        <p:blipFill>
          <a:blip r:embed="rId5">
            <a:alphaModFix/>
          </a:blip>
          <a:stretch>
            <a:fillRect/>
          </a:stretch>
        </p:blipFill>
        <p:spPr>
          <a:xfrm>
            <a:off x="3150900" y="159838"/>
            <a:ext cx="3222675" cy="2148450"/>
          </a:xfrm>
          <a:prstGeom prst="rect">
            <a:avLst/>
          </a:prstGeom>
          <a:noFill/>
          <a:ln>
            <a:noFill/>
          </a:ln>
        </p:spPr>
      </p:pic>
      <p:cxnSp>
        <p:nvCxnSpPr>
          <p:cNvPr id="6693" name="Google Shape;6693;p79"/>
          <p:cNvCxnSpPr/>
          <p:nvPr/>
        </p:nvCxnSpPr>
        <p:spPr>
          <a:xfrm flipH="1" rot="10800000">
            <a:off x="6455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6694" name="Google Shape;6694;p79"/>
          <p:cNvSpPr/>
          <p:nvPr/>
        </p:nvSpPr>
        <p:spPr>
          <a:xfrm rot="-789993">
            <a:off x="6714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9"/>
          <p:cNvSpPr txBox="1"/>
          <p:nvPr/>
        </p:nvSpPr>
        <p:spPr>
          <a:xfrm>
            <a:off x="26835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696" name="Google Shape;6696;p79"/>
          <p:cNvSpPr txBox="1"/>
          <p:nvPr/>
        </p:nvSpPr>
        <p:spPr>
          <a:xfrm>
            <a:off x="3311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697" name="Google Shape;6697;p79"/>
          <p:cNvSpPr/>
          <p:nvPr/>
        </p:nvSpPr>
        <p:spPr>
          <a:xfrm rot="-789437">
            <a:off x="10732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9"/>
          <p:cNvSpPr/>
          <p:nvPr/>
        </p:nvSpPr>
        <p:spPr>
          <a:xfrm rot="-789496">
            <a:off x="14403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9" name="Google Shape;6699;p79"/>
          <p:cNvCxnSpPr/>
          <p:nvPr/>
        </p:nvCxnSpPr>
        <p:spPr>
          <a:xfrm flipH="1" rot="10800000">
            <a:off x="6531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6700" name="Google Shape;6700;p79"/>
          <p:cNvGrpSpPr/>
          <p:nvPr/>
        </p:nvGrpSpPr>
        <p:grpSpPr>
          <a:xfrm>
            <a:off x="929750" y="3838435"/>
            <a:ext cx="829460" cy="867165"/>
            <a:chOff x="853550" y="3838435"/>
            <a:chExt cx="829460" cy="867165"/>
          </a:xfrm>
        </p:grpSpPr>
        <p:cxnSp>
          <p:nvCxnSpPr>
            <p:cNvPr id="6701" name="Google Shape;6701;p79"/>
            <p:cNvCxnSpPr/>
            <p:nvPr/>
          </p:nvCxnSpPr>
          <p:spPr>
            <a:xfrm>
              <a:off x="853550" y="4705600"/>
              <a:ext cx="200400" cy="0"/>
            </a:xfrm>
            <a:prstGeom prst="straightConnector1">
              <a:avLst/>
            </a:prstGeom>
            <a:noFill/>
            <a:ln cap="flat" cmpd="sng" w="19050">
              <a:solidFill>
                <a:schemeClr val="dk2"/>
              </a:solidFill>
              <a:prstDash val="solid"/>
              <a:round/>
              <a:headEnd len="med" w="med" type="none"/>
              <a:tailEnd len="med" w="med" type="none"/>
            </a:ln>
          </p:spPr>
        </p:cxnSp>
        <p:cxnSp>
          <p:nvCxnSpPr>
            <p:cNvPr id="6702" name="Google Shape;6702;p79"/>
            <p:cNvCxnSpPr/>
            <p:nvPr/>
          </p:nvCxnSpPr>
          <p:spPr>
            <a:xfrm flipH="1" rot="10800000">
              <a:off x="1053950" y="45754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703" name="Google Shape;6703;p79"/>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704" name="Google Shape;6704;p79"/>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705" name="Google Shape;6705;p79"/>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706" name="Google Shape;6706;p79"/>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6707" name="Google Shape;6707;p79"/>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708" name="Google Shape;6708;p79"/>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709" name="Google Shape;6709;p79"/>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710" name="Google Shape;6710;p79"/>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711" name="Google Shape;6711;p79"/>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6712" name="Google Shape;6712;p79"/>
          <p:cNvSpPr/>
          <p:nvPr/>
        </p:nvSpPr>
        <p:spPr>
          <a:xfrm>
            <a:off x="1881200" y="2990850"/>
            <a:ext cx="285750" cy="809625"/>
          </a:xfrm>
          <a:custGeom>
            <a:rect b="b" l="l" r="r" t="t"/>
            <a:pathLst>
              <a:path extrusionOk="0" h="32385" w="11430">
                <a:moveTo>
                  <a:pt x="11430" y="0"/>
                </a:moveTo>
                <a:cubicBezTo>
                  <a:pt x="9843" y="2254"/>
                  <a:pt x="3810" y="8129"/>
                  <a:pt x="1905" y="13526"/>
                </a:cubicBezTo>
                <a:cubicBezTo>
                  <a:pt x="0" y="18924"/>
                  <a:pt x="318" y="29242"/>
                  <a:pt x="0" y="32385"/>
                </a:cubicBezTo>
              </a:path>
            </a:pathLst>
          </a:custGeom>
          <a:noFill/>
          <a:ln cap="flat" cmpd="sng" w="19050">
            <a:solidFill>
              <a:srgbClr val="FF00FF"/>
            </a:solidFill>
            <a:prstDash val="solid"/>
            <a:round/>
            <a:headEnd len="med" w="med" type="none"/>
            <a:tailEnd len="med" w="med" type="none"/>
          </a:ln>
        </p:spPr>
      </p:sp>
      <p:sp>
        <p:nvSpPr>
          <p:cNvPr id="6713" name="Google Shape;6713;p79"/>
          <p:cNvSpPr txBox="1"/>
          <p:nvPr/>
        </p:nvSpPr>
        <p:spPr>
          <a:xfrm>
            <a:off x="1266825" y="4667250"/>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714" name="Google Shape;6714;p79"/>
          <p:cNvSpPr txBox="1"/>
          <p:nvPr/>
        </p:nvSpPr>
        <p:spPr>
          <a:xfrm>
            <a:off x="2085750" y="293322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solidFill>
                  <a:srgbClr val="FF00FF"/>
                </a:solidFill>
                <a:latin typeface="Consolas"/>
                <a:ea typeface="Consolas"/>
                <a:cs typeface="Consolas"/>
                <a:sym typeface="Consolas"/>
              </a:rPr>
              <a:t>B</a:t>
            </a:r>
            <a:r>
              <a:rPr lang="en" sz="1100">
                <a:solidFill>
                  <a:srgbClr val="FF00FF"/>
                </a:solidFill>
                <a:latin typeface="Consolas"/>
                <a:ea typeface="Consolas"/>
                <a:cs typeface="Consolas"/>
                <a:sym typeface="Consolas"/>
              </a:rPr>
              <a:t>GD</a:t>
            </a:r>
            <a:endParaRPr sz="1100">
              <a:solidFill>
                <a:srgbClr val="FF00FF"/>
              </a:solidFill>
              <a:latin typeface="Consolas"/>
              <a:ea typeface="Consolas"/>
              <a:cs typeface="Consolas"/>
              <a:sym typeface="Consolas"/>
            </a:endParaRPr>
          </a:p>
        </p:txBody>
      </p:sp>
      <p:cxnSp>
        <p:nvCxnSpPr>
          <p:cNvPr id="6715" name="Google Shape;6715;p79"/>
          <p:cNvCxnSpPr/>
          <p:nvPr/>
        </p:nvCxnSpPr>
        <p:spPr>
          <a:xfrm flipH="1" rot="10800000">
            <a:off x="38459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6716" name="Google Shape;6716;p79"/>
          <p:cNvSpPr/>
          <p:nvPr/>
        </p:nvSpPr>
        <p:spPr>
          <a:xfrm rot="-789993">
            <a:off x="38718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9"/>
          <p:cNvSpPr txBox="1"/>
          <p:nvPr/>
        </p:nvSpPr>
        <p:spPr>
          <a:xfrm>
            <a:off x="58839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718" name="Google Shape;6718;p79"/>
          <p:cNvSpPr txBox="1"/>
          <p:nvPr/>
        </p:nvSpPr>
        <p:spPr>
          <a:xfrm>
            <a:off x="35315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719" name="Google Shape;6719;p79"/>
          <p:cNvSpPr/>
          <p:nvPr/>
        </p:nvSpPr>
        <p:spPr>
          <a:xfrm rot="-789437">
            <a:off x="42736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9"/>
          <p:cNvSpPr/>
          <p:nvPr/>
        </p:nvSpPr>
        <p:spPr>
          <a:xfrm rot="-789496">
            <a:off x="46407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1" name="Google Shape;6721;p79"/>
          <p:cNvCxnSpPr/>
          <p:nvPr/>
        </p:nvCxnSpPr>
        <p:spPr>
          <a:xfrm flipH="1" rot="10800000">
            <a:off x="38535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6722" name="Google Shape;6722;p79"/>
          <p:cNvGrpSpPr/>
          <p:nvPr/>
        </p:nvGrpSpPr>
        <p:grpSpPr>
          <a:xfrm rot="6975666">
            <a:off x="4489084" y="3247977"/>
            <a:ext cx="750796" cy="767793"/>
            <a:chOff x="997923" y="3838435"/>
            <a:chExt cx="685087" cy="833107"/>
          </a:xfrm>
        </p:grpSpPr>
        <p:cxnSp>
          <p:nvCxnSpPr>
            <p:cNvPr id="6723" name="Google Shape;6723;p79"/>
            <p:cNvCxnSpPr/>
            <p:nvPr/>
          </p:nvCxnSpPr>
          <p:spPr>
            <a:xfrm flipH="1" rot="-6798293">
              <a:off x="1072807" y="4519380"/>
              <a:ext cx="21232" cy="188825"/>
            </a:xfrm>
            <a:prstGeom prst="straightConnector1">
              <a:avLst/>
            </a:prstGeom>
            <a:noFill/>
            <a:ln cap="flat" cmpd="sng" w="19050">
              <a:solidFill>
                <a:schemeClr val="dk2"/>
              </a:solidFill>
              <a:prstDash val="solid"/>
              <a:round/>
              <a:headEnd len="med" w="med" type="none"/>
              <a:tailEnd len="med" w="med" type="none"/>
            </a:ln>
          </p:spPr>
        </p:cxnSp>
        <p:cxnSp>
          <p:nvCxnSpPr>
            <p:cNvPr id="6724" name="Google Shape;6724;p79"/>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725" name="Google Shape;6725;p79"/>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726" name="Google Shape;6726;p79"/>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727" name="Google Shape;6727;p79"/>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6728" name="Google Shape;6728;p79"/>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729" name="Google Shape;6729;p79"/>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730" name="Google Shape;6730;p79"/>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731" name="Google Shape;6731;p79"/>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732" name="Google Shape;6732;p79"/>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6733" name="Google Shape;6733;p79"/>
          <p:cNvSpPr txBox="1"/>
          <p:nvPr/>
        </p:nvSpPr>
        <p:spPr>
          <a:xfrm>
            <a:off x="5126850" y="303607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734" name="Google Shape;6734;p79"/>
          <p:cNvSpPr txBox="1"/>
          <p:nvPr/>
        </p:nvSpPr>
        <p:spPr>
          <a:xfrm>
            <a:off x="6275100" y="15585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735" name="Google Shape;6735;p79"/>
          <p:cNvSpPr txBox="1"/>
          <p:nvPr/>
        </p:nvSpPr>
        <p:spPr>
          <a:xfrm>
            <a:off x="6518400" y="3566450"/>
            <a:ext cx="2307900" cy="685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
            </a:r>
            <a:r>
              <a:rPr lang="en">
                <a:latin typeface="Consolas"/>
                <a:ea typeface="Consolas"/>
                <a:cs typeface="Consolas"/>
                <a:sym typeface="Consolas"/>
              </a:rPr>
              <a:t>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9" name="Shape 6739"/>
        <p:cNvGrpSpPr/>
        <p:nvPr/>
      </p:nvGrpSpPr>
      <p:grpSpPr>
        <a:xfrm>
          <a:off x="0" y="0"/>
          <a:ext cx="0" cy="0"/>
          <a:chOff x="0" y="0"/>
          <a:chExt cx="0" cy="0"/>
        </a:xfrm>
      </p:grpSpPr>
      <p:grpSp>
        <p:nvGrpSpPr>
          <p:cNvPr id="6740" name="Google Shape;6740;p80"/>
          <p:cNvGrpSpPr/>
          <p:nvPr/>
        </p:nvGrpSpPr>
        <p:grpSpPr>
          <a:xfrm>
            <a:off x="521000" y="285753"/>
            <a:ext cx="6907150" cy="1733100"/>
            <a:chOff x="521000" y="285753"/>
            <a:chExt cx="6907150" cy="1733100"/>
          </a:xfrm>
        </p:grpSpPr>
        <p:grpSp>
          <p:nvGrpSpPr>
            <p:cNvPr id="6741" name="Google Shape;6741;p80"/>
            <p:cNvGrpSpPr/>
            <p:nvPr/>
          </p:nvGrpSpPr>
          <p:grpSpPr>
            <a:xfrm>
              <a:off x="521000" y="285753"/>
              <a:ext cx="6372277" cy="1733100"/>
              <a:chOff x="521000" y="285753"/>
              <a:chExt cx="6372277" cy="1733100"/>
            </a:xfrm>
          </p:grpSpPr>
          <p:sp>
            <p:nvSpPr>
              <p:cNvPr id="6742" name="Google Shape;6742;p80"/>
              <p:cNvSpPr/>
              <p:nvPr/>
            </p:nvSpPr>
            <p:spPr>
              <a:xfrm>
                <a:off x="1423252"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743" name="Google Shape;6743;p80"/>
              <p:cNvSpPr/>
              <p:nvPr/>
            </p:nvSpPr>
            <p:spPr>
              <a:xfrm>
                <a:off x="1423252"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744" name="Google Shape;6744;p80"/>
              <p:cNvSpPr/>
              <p:nvPr/>
            </p:nvSpPr>
            <p:spPr>
              <a:xfrm>
                <a:off x="1424602"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745" name="Google Shape;6745;p80"/>
              <p:cNvSpPr/>
              <p:nvPr/>
            </p:nvSpPr>
            <p:spPr>
              <a:xfrm>
                <a:off x="2361571"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746" name="Google Shape;6746;p80"/>
              <p:cNvSpPr/>
              <p:nvPr/>
            </p:nvSpPr>
            <p:spPr>
              <a:xfrm>
                <a:off x="2361571"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747" name="Google Shape;6747;p80"/>
              <p:cNvSpPr/>
              <p:nvPr/>
            </p:nvSpPr>
            <p:spPr>
              <a:xfrm>
                <a:off x="2362921"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748" name="Google Shape;6748;p80"/>
              <p:cNvSpPr/>
              <p:nvPr/>
            </p:nvSpPr>
            <p:spPr>
              <a:xfrm>
                <a:off x="4238208"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749" name="Google Shape;6749;p80"/>
              <p:cNvSpPr/>
              <p:nvPr/>
            </p:nvSpPr>
            <p:spPr>
              <a:xfrm>
                <a:off x="4238208"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750" name="Google Shape;6750;p80"/>
              <p:cNvSpPr/>
              <p:nvPr/>
            </p:nvSpPr>
            <p:spPr>
              <a:xfrm>
                <a:off x="4239558"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751" name="Google Shape;6751;p80"/>
              <p:cNvSpPr/>
              <p:nvPr/>
            </p:nvSpPr>
            <p:spPr>
              <a:xfrm>
                <a:off x="5176527"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752" name="Google Shape;6752;p80"/>
              <p:cNvSpPr/>
              <p:nvPr/>
            </p:nvSpPr>
            <p:spPr>
              <a:xfrm>
                <a:off x="5176527"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753" name="Google Shape;6753;p80"/>
              <p:cNvSpPr/>
              <p:nvPr/>
            </p:nvSpPr>
            <p:spPr>
              <a:xfrm>
                <a:off x="5177877"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754" name="Google Shape;6754;p80"/>
              <p:cNvCxnSpPr>
                <a:stCxn id="6742" idx="6"/>
                <a:endCxn id="6745" idx="2"/>
              </p:cNvCxnSpPr>
              <p:nvPr/>
            </p:nvCxnSpPr>
            <p:spPr>
              <a:xfrm>
                <a:off x="1890652" y="523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755" name="Google Shape;6755;p80"/>
              <p:cNvCxnSpPr>
                <a:stCxn id="6742" idx="6"/>
                <a:endCxn id="6746" idx="2"/>
              </p:cNvCxnSpPr>
              <p:nvPr/>
            </p:nvCxnSpPr>
            <p:spPr>
              <a:xfrm>
                <a:off x="1890652" y="523353"/>
                <a:ext cx="471000" cy="629100"/>
              </a:xfrm>
              <a:prstGeom prst="straightConnector1">
                <a:avLst/>
              </a:prstGeom>
              <a:noFill/>
              <a:ln cap="flat" cmpd="sng" w="9525">
                <a:solidFill>
                  <a:schemeClr val="dk2"/>
                </a:solidFill>
                <a:prstDash val="solid"/>
                <a:round/>
                <a:headEnd len="med" w="med" type="none"/>
                <a:tailEnd len="med" w="med" type="triangle"/>
              </a:ln>
            </p:spPr>
          </p:cxnSp>
          <p:cxnSp>
            <p:nvCxnSpPr>
              <p:cNvPr id="6756" name="Google Shape;6756;p80"/>
              <p:cNvCxnSpPr>
                <a:endCxn id="6747" idx="2"/>
              </p:cNvCxnSpPr>
              <p:nvPr/>
            </p:nvCxnSpPr>
            <p:spPr>
              <a:xfrm>
                <a:off x="1890721" y="523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757" name="Google Shape;6757;p80"/>
              <p:cNvCxnSpPr>
                <a:stCxn id="6743" idx="6"/>
                <a:endCxn id="6745" idx="2"/>
              </p:cNvCxnSpPr>
              <p:nvPr/>
            </p:nvCxnSpPr>
            <p:spPr>
              <a:xfrm flipH="1" rot="10800000">
                <a:off x="1890652" y="523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758" name="Google Shape;6758;p80"/>
              <p:cNvCxnSpPr>
                <a:stCxn id="6743" idx="6"/>
                <a:endCxn id="6746" idx="2"/>
              </p:cNvCxnSpPr>
              <p:nvPr/>
            </p:nvCxnSpPr>
            <p:spPr>
              <a:xfrm>
                <a:off x="1890652" y="1152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759" name="Google Shape;6759;p80"/>
              <p:cNvCxnSpPr>
                <a:stCxn id="6743" idx="6"/>
                <a:endCxn id="6747" idx="2"/>
              </p:cNvCxnSpPr>
              <p:nvPr/>
            </p:nvCxnSpPr>
            <p:spPr>
              <a:xfrm>
                <a:off x="1890652" y="1152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760" name="Google Shape;6760;p80"/>
              <p:cNvCxnSpPr>
                <a:stCxn id="6744" idx="6"/>
                <a:endCxn id="6745" idx="2"/>
              </p:cNvCxnSpPr>
              <p:nvPr/>
            </p:nvCxnSpPr>
            <p:spPr>
              <a:xfrm flipH="1" rot="10800000">
                <a:off x="1892002" y="523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761" name="Google Shape;6761;p80"/>
              <p:cNvCxnSpPr>
                <a:stCxn id="6744" idx="6"/>
                <a:endCxn id="6746" idx="2"/>
              </p:cNvCxnSpPr>
              <p:nvPr/>
            </p:nvCxnSpPr>
            <p:spPr>
              <a:xfrm flipH="1" rot="10800000">
                <a:off x="1892002" y="1152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762" name="Google Shape;6762;p80"/>
              <p:cNvCxnSpPr>
                <a:stCxn id="6744" idx="6"/>
                <a:endCxn id="6747" idx="2"/>
              </p:cNvCxnSpPr>
              <p:nvPr/>
            </p:nvCxnSpPr>
            <p:spPr>
              <a:xfrm>
                <a:off x="1892002" y="1781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763" name="Google Shape;6763;p80"/>
              <p:cNvCxnSpPr/>
              <p:nvPr/>
            </p:nvCxnSpPr>
            <p:spPr>
              <a:xfrm>
                <a:off x="2829602"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764" name="Google Shape;6764;p80"/>
              <p:cNvCxnSpPr/>
              <p:nvPr/>
            </p:nvCxnSpPr>
            <p:spPr>
              <a:xfrm>
                <a:off x="2829602"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765" name="Google Shape;6765;p80"/>
              <p:cNvCxnSpPr/>
              <p:nvPr/>
            </p:nvCxnSpPr>
            <p:spPr>
              <a:xfrm>
                <a:off x="2829671"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6766" name="Google Shape;6766;p80"/>
              <p:cNvCxnSpPr/>
              <p:nvPr/>
            </p:nvCxnSpPr>
            <p:spPr>
              <a:xfrm flipH="1" rot="10800000">
                <a:off x="2829602"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767" name="Google Shape;6767;p80"/>
              <p:cNvCxnSpPr/>
              <p:nvPr/>
            </p:nvCxnSpPr>
            <p:spPr>
              <a:xfrm>
                <a:off x="2829602"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768" name="Google Shape;6768;p80"/>
              <p:cNvCxnSpPr/>
              <p:nvPr/>
            </p:nvCxnSpPr>
            <p:spPr>
              <a:xfrm>
                <a:off x="2829602"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6769" name="Google Shape;6769;p80"/>
              <p:cNvCxnSpPr/>
              <p:nvPr/>
            </p:nvCxnSpPr>
            <p:spPr>
              <a:xfrm flipH="1" rot="10800000">
                <a:off x="2830952"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6770" name="Google Shape;6770;p80"/>
              <p:cNvCxnSpPr/>
              <p:nvPr/>
            </p:nvCxnSpPr>
            <p:spPr>
              <a:xfrm flipH="1" rot="10800000">
                <a:off x="2830952"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6771" name="Google Shape;6771;p80"/>
              <p:cNvCxnSpPr/>
              <p:nvPr/>
            </p:nvCxnSpPr>
            <p:spPr>
              <a:xfrm>
                <a:off x="2830952"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772" name="Google Shape;6772;p80"/>
              <p:cNvCxnSpPr/>
              <p:nvPr/>
            </p:nvCxnSpPr>
            <p:spPr>
              <a:xfrm>
                <a:off x="3767927"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773" name="Google Shape;6773;p80"/>
              <p:cNvCxnSpPr/>
              <p:nvPr/>
            </p:nvCxnSpPr>
            <p:spPr>
              <a:xfrm>
                <a:off x="3767927"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774" name="Google Shape;6774;p80"/>
              <p:cNvCxnSpPr/>
              <p:nvPr/>
            </p:nvCxnSpPr>
            <p:spPr>
              <a:xfrm>
                <a:off x="3767996"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6775" name="Google Shape;6775;p80"/>
              <p:cNvCxnSpPr/>
              <p:nvPr/>
            </p:nvCxnSpPr>
            <p:spPr>
              <a:xfrm flipH="1" rot="10800000">
                <a:off x="3767927"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776" name="Google Shape;6776;p80"/>
              <p:cNvCxnSpPr/>
              <p:nvPr/>
            </p:nvCxnSpPr>
            <p:spPr>
              <a:xfrm>
                <a:off x="3767927"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777" name="Google Shape;6777;p80"/>
              <p:cNvCxnSpPr/>
              <p:nvPr/>
            </p:nvCxnSpPr>
            <p:spPr>
              <a:xfrm>
                <a:off x="3767927"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6778" name="Google Shape;6778;p80"/>
              <p:cNvCxnSpPr/>
              <p:nvPr/>
            </p:nvCxnSpPr>
            <p:spPr>
              <a:xfrm flipH="1" rot="10800000">
                <a:off x="3769277"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6779" name="Google Shape;6779;p80"/>
              <p:cNvCxnSpPr/>
              <p:nvPr/>
            </p:nvCxnSpPr>
            <p:spPr>
              <a:xfrm flipH="1" rot="10800000">
                <a:off x="3769277"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6780" name="Google Shape;6780;p80"/>
              <p:cNvCxnSpPr/>
              <p:nvPr/>
            </p:nvCxnSpPr>
            <p:spPr>
              <a:xfrm>
                <a:off x="3769277"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781" name="Google Shape;6781;p80"/>
              <p:cNvCxnSpPr/>
              <p:nvPr/>
            </p:nvCxnSpPr>
            <p:spPr>
              <a:xfrm>
                <a:off x="4706327" y="523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782" name="Google Shape;6782;p80"/>
              <p:cNvCxnSpPr/>
              <p:nvPr/>
            </p:nvCxnSpPr>
            <p:spPr>
              <a:xfrm>
                <a:off x="4706327" y="523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783" name="Google Shape;6783;p80"/>
              <p:cNvCxnSpPr/>
              <p:nvPr/>
            </p:nvCxnSpPr>
            <p:spPr>
              <a:xfrm>
                <a:off x="4706396" y="523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784" name="Google Shape;6784;p80"/>
              <p:cNvCxnSpPr/>
              <p:nvPr/>
            </p:nvCxnSpPr>
            <p:spPr>
              <a:xfrm flipH="1" rot="10800000">
                <a:off x="4706327" y="523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785" name="Google Shape;6785;p80"/>
              <p:cNvCxnSpPr/>
              <p:nvPr/>
            </p:nvCxnSpPr>
            <p:spPr>
              <a:xfrm>
                <a:off x="4706327" y="1152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786" name="Google Shape;6786;p80"/>
              <p:cNvCxnSpPr/>
              <p:nvPr/>
            </p:nvCxnSpPr>
            <p:spPr>
              <a:xfrm>
                <a:off x="4706327" y="1152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787" name="Google Shape;6787;p80"/>
              <p:cNvCxnSpPr/>
              <p:nvPr/>
            </p:nvCxnSpPr>
            <p:spPr>
              <a:xfrm flipH="1" rot="10800000">
                <a:off x="4707677" y="523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788" name="Google Shape;6788;p80"/>
              <p:cNvCxnSpPr/>
              <p:nvPr/>
            </p:nvCxnSpPr>
            <p:spPr>
              <a:xfrm flipH="1" rot="10800000">
                <a:off x="4707677" y="1152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789" name="Google Shape;6789;p80"/>
              <p:cNvCxnSpPr/>
              <p:nvPr/>
            </p:nvCxnSpPr>
            <p:spPr>
              <a:xfrm>
                <a:off x="4707677" y="1781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790" name="Google Shape;6790;p80"/>
              <p:cNvCxnSpPr/>
              <p:nvPr/>
            </p:nvCxnSpPr>
            <p:spPr>
              <a:xfrm>
                <a:off x="950827" y="523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791" name="Google Shape;6791;p80"/>
              <p:cNvCxnSpPr/>
              <p:nvPr/>
            </p:nvCxnSpPr>
            <p:spPr>
              <a:xfrm>
                <a:off x="950827" y="523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792" name="Google Shape;6792;p80"/>
              <p:cNvCxnSpPr/>
              <p:nvPr/>
            </p:nvCxnSpPr>
            <p:spPr>
              <a:xfrm>
                <a:off x="950896" y="523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793" name="Google Shape;6793;p80"/>
              <p:cNvCxnSpPr/>
              <p:nvPr/>
            </p:nvCxnSpPr>
            <p:spPr>
              <a:xfrm flipH="1" rot="10800000">
                <a:off x="950827" y="523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794" name="Google Shape;6794;p80"/>
              <p:cNvCxnSpPr/>
              <p:nvPr/>
            </p:nvCxnSpPr>
            <p:spPr>
              <a:xfrm>
                <a:off x="950827" y="1152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795" name="Google Shape;6795;p80"/>
              <p:cNvCxnSpPr/>
              <p:nvPr/>
            </p:nvCxnSpPr>
            <p:spPr>
              <a:xfrm>
                <a:off x="950827" y="1152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796" name="Google Shape;6796;p80"/>
              <p:cNvCxnSpPr/>
              <p:nvPr/>
            </p:nvCxnSpPr>
            <p:spPr>
              <a:xfrm flipH="1" rot="10800000">
                <a:off x="952177" y="523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797" name="Google Shape;6797;p80"/>
              <p:cNvCxnSpPr/>
              <p:nvPr/>
            </p:nvCxnSpPr>
            <p:spPr>
              <a:xfrm flipH="1" rot="10800000">
                <a:off x="952177" y="1152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798" name="Google Shape;6798;p80"/>
              <p:cNvCxnSpPr/>
              <p:nvPr/>
            </p:nvCxnSpPr>
            <p:spPr>
              <a:xfrm>
                <a:off x="952177" y="1781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6799" name="Google Shape;6799;p80"/>
              <p:cNvSpPr/>
              <p:nvPr/>
            </p:nvSpPr>
            <p:spPr>
              <a:xfrm>
                <a:off x="6208077" y="60030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800" name="Google Shape;6800;p80"/>
              <p:cNvCxnSpPr>
                <a:stCxn id="6751" idx="6"/>
                <a:endCxn id="6799" idx="2"/>
              </p:cNvCxnSpPr>
              <p:nvPr/>
            </p:nvCxnSpPr>
            <p:spPr>
              <a:xfrm>
                <a:off x="5643927" y="523353"/>
                <a:ext cx="564300" cy="314700"/>
              </a:xfrm>
              <a:prstGeom prst="straightConnector1">
                <a:avLst/>
              </a:prstGeom>
              <a:noFill/>
              <a:ln cap="flat" cmpd="sng" w="9525">
                <a:solidFill>
                  <a:schemeClr val="dk2"/>
                </a:solidFill>
                <a:prstDash val="solid"/>
                <a:round/>
                <a:headEnd len="med" w="med" type="none"/>
                <a:tailEnd len="med" w="med" type="triangle"/>
              </a:ln>
            </p:spPr>
          </p:cxnSp>
          <p:cxnSp>
            <p:nvCxnSpPr>
              <p:cNvPr id="6801" name="Google Shape;6801;p80"/>
              <p:cNvCxnSpPr>
                <a:stCxn id="6752" idx="6"/>
                <a:endCxn id="6799" idx="2"/>
              </p:cNvCxnSpPr>
              <p:nvPr/>
            </p:nvCxnSpPr>
            <p:spPr>
              <a:xfrm flipH="1" rot="10800000">
                <a:off x="5643927" y="837903"/>
                <a:ext cx="564300" cy="314400"/>
              </a:xfrm>
              <a:prstGeom prst="straightConnector1">
                <a:avLst/>
              </a:prstGeom>
              <a:noFill/>
              <a:ln cap="flat" cmpd="sng" w="9525">
                <a:solidFill>
                  <a:schemeClr val="dk2"/>
                </a:solidFill>
                <a:prstDash val="solid"/>
                <a:round/>
                <a:headEnd len="med" w="med" type="none"/>
                <a:tailEnd len="med" w="med" type="triangle"/>
              </a:ln>
            </p:spPr>
          </p:cxnSp>
          <p:cxnSp>
            <p:nvCxnSpPr>
              <p:cNvPr id="6802" name="Google Shape;6802;p80"/>
              <p:cNvCxnSpPr>
                <a:stCxn id="6799" idx="6"/>
              </p:cNvCxnSpPr>
              <p:nvPr/>
            </p:nvCxnSpPr>
            <p:spPr>
              <a:xfrm flipH="1" rot="10800000">
                <a:off x="6675477" y="833103"/>
                <a:ext cx="217800" cy="4800"/>
              </a:xfrm>
              <a:prstGeom prst="straightConnector1">
                <a:avLst/>
              </a:prstGeom>
              <a:noFill/>
              <a:ln cap="flat" cmpd="sng" w="9525">
                <a:solidFill>
                  <a:schemeClr val="dk2"/>
                </a:solidFill>
                <a:prstDash val="solid"/>
                <a:round/>
                <a:headEnd len="med" w="med" type="none"/>
                <a:tailEnd len="med" w="med" type="triangle"/>
              </a:ln>
            </p:spPr>
          </p:cxnSp>
          <p:sp>
            <p:nvSpPr>
              <p:cNvPr id="6803" name="Google Shape;6803;p80"/>
              <p:cNvSpPr txBox="1"/>
              <p:nvPr/>
            </p:nvSpPr>
            <p:spPr>
              <a:xfrm>
                <a:off x="521000" y="1081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6804" name="Google Shape;6804;p80"/>
              <p:cNvSpPr txBox="1"/>
              <p:nvPr/>
            </p:nvSpPr>
            <p:spPr>
              <a:xfrm>
                <a:off x="521000" y="1650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6805" name="Google Shape;6805;p80"/>
              <p:cNvSpPr txBox="1"/>
              <p:nvPr/>
            </p:nvSpPr>
            <p:spPr>
              <a:xfrm>
                <a:off x="521000" y="455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6806" name="Google Shape;6806;p80"/>
              <p:cNvSpPr/>
              <p:nvPr/>
            </p:nvSpPr>
            <p:spPr>
              <a:xfrm>
                <a:off x="6208077" y="12292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807" name="Google Shape;6807;p80"/>
              <p:cNvCxnSpPr>
                <a:stCxn id="6751" idx="6"/>
                <a:endCxn id="6806" idx="2"/>
              </p:cNvCxnSpPr>
              <p:nvPr/>
            </p:nvCxnSpPr>
            <p:spPr>
              <a:xfrm>
                <a:off x="5643927" y="523353"/>
                <a:ext cx="564300" cy="943500"/>
              </a:xfrm>
              <a:prstGeom prst="straightConnector1">
                <a:avLst/>
              </a:prstGeom>
              <a:noFill/>
              <a:ln cap="flat" cmpd="sng" w="9525">
                <a:solidFill>
                  <a:schemeClr val="dk2"/>
                </a:solidFill>
                <a:prstDash val="solid"/>
                <a:round/>
                <a:headEnd len="med" w="med" type="none"/>
                <a:tailEnd len="med" w="med" type="triangle"/>
              </a:ln>
            </p:spPr>
          </p:cxnSp>
          <p:cxnSp>
            <p:nvCxnSpPr>
              <p:cNvPr id="6808" name="Google Shape;6808;p80"/>
              <p:cNvCxnSpPr>
                <a:stCxn id="6752" idx="6"/>
                <a:endCxn id="6806" idx="2"/>
              </p:cNvCxnSpPr>
              <p:nvPr/>
            </p:nvCxnSpPr>
            <p:spPr>
              <a:xfrm>
                <a:off x="5643927" y="1152303"/>
                <a:ext cx="564300" cy="314700"/>
              </a:xfrm>
              <a:prstGeom prst="straightConnector1">
                <a:avLst/>
              </a:prstGeom>
              <a:noFill/>
              <a:ln cap="flat" cmpd="sng" w="9525">
                <a:solidFill>
                  <a:schemeClr val="dk2"/>
                </a:solidFill>
                <a:prstDash val="solid"/>
                <a:round/>
                <a:headEnd len="med" w="med" type="none"/>
                <a:tailEnd len="med" w="med" type="triangle"/>
              </a:ln>
            </p:spPr>
          </p:cxnSp>
          <p:cxnSp>
            <p:nvCxnSpPr>
              <p:cNvPr id="6809" name="Google Shape;6809;p80"/>
              <p:cNvCxnSpPr>
                <a:stCxn id="6753" idx="6"/>
                <a:endCxn id="6806" idx="2"/>
              </p:cNvCxnSpPr>
              <p:nvPr/>
            </p:nvCxnSpPr>
            <p:spPr>
              <a:xfrm flipH="1" rot="10800000">
                <a:off x="5645277" y="1466853"/>
                <a:ext cx="562800" cy="314400"/>
              </a:xfrm>
              <a:prstGeom prst="straightConnector1">
                <a:avLst/>
              </a:prstGeom>
              <a:noFill/>
              <a:ln cap="flat" cmpd="sng" w="9525">
                <a:solidFill>
                  <a:schemeClr val="dk2"/>
                </a:solidFill>
                <a:prstDash val="solid"/>
                <a:round/>
                <a:headEnd len="med" w="med" type="none"/>
                <a:tailEnd len="med" w="med" type="triangle"/>
              </a:ln>
            </p:spPr>
          </p:cxnSp>
          <p:cxnSp>
            <p:nvCxnSpPr>
              <p:cNvPr id="6810" name="Google Shape;6810;p80"/>
              <p:cNvCxnSpPr>
                <a:stCxn id="6753" idx="6"/>
                <a:endCxn id="6799" idx="2"/>
              </p:cNvCxnSpPr>
              <p:nvPr/>
            </p:nvCxnSpPr>
            <p:spPr>
              <a:xfrm flipH="1" rot="10800000">
                <a:off x="5645277" y="837753"/>
                <a:ext cx="562800" cy="943500"/>
              </a:xfrm>
              <a:prstGeom prst="straightConnector1">
                <a:avLst/>
              </a:prstGeom>
              <a:noFill/>
              <a:ln cap="flat" cmpd="sng" w="9525">
                <a:solidFill>
                  <a:schemeClr val="dk2"/>
                </a:solidFill>
                <a:prstDash val="solid"/>
                <a:round/>
                <a:headEnd len="med" w="med" type="none"/>
                <a:tailEnd len="med" w="med" type="triangle"/>
              </a:ln>
            </p:spPr>
          </p:cxnSp>
          <p:cxnSp>
            <p:nvCxnSpPr>
              <p:cNvPr id="6811" name="Google Shape;6811;p80"/>
              <p:cNvCxnSpPr/>
              <p:nvPr/>
            </p:nvCxnSpPr>
            <p:spPr>
              <a:xfrm flipH="1" rot="10800000">
                <a:off x="6674752" y="1464453"/>
                <a:ext cx="217800" cy="4800"/>
              </a:xfrm>
              <a:prstGeom prst="straightConnector1">
                <a:avLst/>
              </a:prstGeom>
              <a:noFill/>
              <a:ln cap="flat" cmpd="sng" w="9525">
                <a:solidFill>
                  <a:schemeClr val="dk2"/>
                </a:solidFill>
                <a:prstDash val="solid"/>
                <a:round/>
                <a:headEnd len="med" w="med" type="none"/>
                <a:tailEnd len="med" w="med" type="triangle"/>
              </a:ln>
            </p:spPr>
          </p:cxnSp>
        </p:grpSp>
        <p:sp>
          <p:nvSpPr>
            <p:cNvPr id="6812" name="Google Shape;6812;p80"/>
            <p:cNvSpPr txBox="1"/>
            <p:nvPr/>
          </p:nvSpPr>
          <p:spPr>
            <a:xfrm>
              <a:off x="6960750" y="668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6813" name="Google Shape;6813;p80"/>
            <p:cNvSpPr txBox="1"/>
            <p:nvPr/>
          </p:nvSpPr>
          <p:spPr>
            <a:xfrm>
              <a:off x="6960750" y="13210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grpSp>
      <p:sp>
        <p:nvSpPr>
          <p:cNvPr id="6814" name="Google Shape;6814;p80"/>
          <p:cNvSpPr txBox="1"/>
          <p:nvPr/>
        </p:nvSpPr>
        <p:spPr>
          <a:xfrm>
            <a:off x="2646600" y="2332800"/>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815" name="Google Shape;6815;p80"/>
          <p:cNvCxnSpPr/>
          <p:nvPr/>
        </p:nvCxnSpPr>
        <p:spPr>
          <a:xfrm>
            <a:off x="3413649" y="1152300"/>
            <a:ext cx="257700" cy="57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100000">
              <a:srgbClr val="B0DAF1"/>
            </a:gs>
          </a:gsLst>
          <a:lin ang="0" scaled="0"/>
        </a:gradFill>
      </p:bgPr>
    </p:bg>
    <p:spTree>
      <p:nvGrpSpPr>
        <p:cNvPr id="6819" name="Shape 6819"/>
        <p:cNvGrpSpPr/>
        <p:nvPr/>
      </p:nvGrpSpPr>
      <p:grpSpPr>
        <a:xfrm>
          <a:off x="0" y="0"/>
          <a:ext cx="0" cy="0"/>
          <a:chOff x="0" y="0"/>
          <a:chExt cx="0" cy="0"/>
        </a:xfrm>
      </p:grpSpPr>
      <p:sp>
        <p:nvSpPr>
          <p:cNvPr id="6820" name="Google Shape;6820;p81"/>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 name="Shape 115"/>
        <p:cNvGrpSpPr/>
        <p:nvPr/>
      </p:nvGrpSpPr>
      <p:grpSpPr>
        <a:xfrm>
          <a:off x="0" y="0"/>
          <a:ext cx="0" cy="0"/>
          <a:chOff x="0" y="0"/>
          <a:chExt cx="0" cy="0"/>
        </a:xfrm>
      </p:grpSpPr>
      <p:sp>
        <p:nvSpPr>
          <p:cNvPr id="116" name="Google Shape;116;p19"/>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Softmax</a:t>
            </a:r>
            <a:endParaRPr sz="1900">
              <a:solidFill>
                <a:srgbClr val="666666"/>
              </a:solidFill>
            </a:endParaRPr>
          </a:p>
        </p:txBody>
      </p:sp>
      <p:sp>
        <p:nvSpPr>
          <p:cNvPr id="117" name="Google Shape;117;p19"/>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Convolve</a:t>
            </a:r>
            <a:endParaRPr sz="1900">
              <a:solidFill>
                <a:srgbClr val="666666"/>
              </a:solidFill>
            </a:endParaRPr>
          </a:p>
        </p:txBody>
      </p:sp>
      <p:sp>
        <p:nvSpPr>
          <p:cNvPr id="118" name="Google Shape;118;p19"/>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Sharpen</a:t>
            </a:r>
            <a:endParaRPr sz="1900">
              <a:solidFill>
                <a:srgbClr val="666666"/>
              </a:solidFill>
            </a:endParaRPr>
          </a:p>
        </p:txBody>
      </p:sp>
      <p:grpSp>
        <p:nvGrpSpPr>
          <p:cNvPr id="119" name="Google Shape;119;p19"/>
          <p:cNvGrpSpPr/>
          <p:nvPr/>
        </p:nvGrpSpPr>
        <p:grpSpPr>
          <a:xfrm>
            <a:off x="7503475" y="912875"/>
            <a:ext cx="535200" cy="535200"/>
            <a:chOff x="7503475" y="912875"/>
            <a:chExt cx="535200" cy="535200"/>
          </a:xfrm>
        </p:grpSpPr>
        <p:sp>
          <p:nvSpPr>
            <p:cNvPr id="120" name="Google Shape;120;p19"/>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121" name="Google Shape;121;p19"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122" name="Google Shape;122;p19"/>
          <p:cNvGrpSpPr/>
          <p:nvPr/>
        </p:nvGrpSpPr>
        <p:grpSpPr>
          <a:xfrm>
            <a:off x="7503475" y="2801025"/>
            <a:ext cx="535200" cy="535200"/>
            <a:chOff x="7503475" y="2981725"/>
            <a:chExt cx="535200" cy="535200"/>
          </a:xfrm>
        </p:grpSpPr>
        <p:sp>
          <p:nvSpPr>
            <p:cNvPr id="123" name="Google Shape;123;p19"/>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124" name="Google Shape;124;p19"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125" name="Google Shape;125;p19"/>
          <p:cNvGrpSpPr/>
          <p:nvPr/>
        </p:nvGrpSpPr>
        <p:grpSpPr>
          <a:xfrm>
            <a:off x="7503475" y="1856950"/>
            <a:ext cx="535200" cy="535200"/>
            <a:chOff x="7503475" y="1967125"/>
            <a:chExt cx="535200" cy="535200"/>
          </a:xfrm>
        </p:grpSpPr>
        <p:sp>
          <p:nvSpPr>
            <p:cNvPr id="126" name="Google Shape;126;p19"/>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127" name="Google Shape;127;p19"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128" name="Google Shape;128;p19"/>
          <p:cNvGrpSpPr/>
          <p:nvPr/>
        </p:nvGrpSpPr>
        <p:grpSpPr>
          <a:xfrm>
            <a:off x="7503475" y="3745100"/>
            <a:ext cx="535200" cy="535200"/>
            <a:chOff x="7503475" y="3745100"/>
            <a:chExt cx="535200" cy="535200"/>
          </a:xfrm>
        </p:grpSpPr>
        <p:pic>
          <p:nvPicPr>
            <p:cNvPr descr="+" id="129" name="Google Shape;129;p19"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130" name="Google Shape;130;p19"/>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6824" name="Shape 6824"/>
        <p:cNvGrpSpPr/>
        <p:nvPr/>
      </p:nvGrpSpPr>
      <p:grpSpPr>
        <a:xfrm>
          <a:off x="0" y="0"/>
          <a:ext cx="0" cy="0"/>
          <a:chOff x="0" y="0"/>
          <a:chExt cx="0" cy="0"/>
        </a:xfrm>
      </p:grpSpPr>
      <p:sp>
        <p:nvSpPr>
          <p:cNvPr id="6825" name="Google Shape;6825;p82"/>
          <p:cNvSpPr/>
          <p:nvPr/>
        </p:nvSpPr>
        <p:spPr>
          <a:xfrm>
            <a:off x="754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2"/>
          <p:cNvSpPr/>
          <p:nvPr/>
        </p:nvSpPr>
        <p:spPr>
          <a:xfrm>
            <a:off x="11990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2"/>
          <p:cNvSpPr/>
          <p:nvPr/>
        </p:nvSpPr>
        <p:spPr>
          <a:xfrm>
            <a:off x="1829450"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2"/>
          <p:cNvSpPr/>
          <p:nvPr/>
        </p:nvSpPr>
        <p:spPr>
          <a:xfrm>
            <a:off x="2459875" y="243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2"/>
          <p:cNvSpPr/>
          <p:nvPr/>
        </p:nvSpPr>
        <p:spPr>
          <a:xfrm>
            <a:off x="34188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2"/>
          <p:cNvSpPr/>
          <p:nvPr/>
        </p:nvSpPr>
        <p:spPr>
          <a:xfrm>
            <a:off x="45424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2"/>
          <p:cNvSpPr/>
          <p:nvPr/>
        </p:nvSpPr>
        <p:spPr>
          <a:xfrm>
            <a:off x="5172850" y="243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2"/>
          <p:cNvSpPr/>
          <p:nvPr/>
        </p:nvSpPr>
        <p:spPr>
          <a:xfrm>
            <a:off x="6352275"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2"/>
          <p:cNvSpPr/>
          <p:nvPr/>
        </p:nvSpPr>
        <p:spPr>
          <a:xfrm>
            <a:off x="7255400"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2"/>
          <p:cNvSpPr/>
          <p:nvPr/>
        </p:nvSpPr>
        <p:spPr>
          <a:xfrm>
            <a:off x="8106325" y="243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2"/>
          <p:cNvSpPr/>
          <p:nvPr/>
        </p:nvSpPr>
        <p:spPr>
          <a:xfrm>
            <a:off x="757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2"/>
          <p:cNvSpPr/>
          <p:nvPr/>
        </p:nvSpPr>
        <p:spPr>
          <a:xfrm>
            <a:off x="11993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2"/>
          <p:cNvSpPr/>
          <p:nvPr/>
        </p:nvSpPr>
        <p:spPr>
          <a:xfrm>
            <a:off x="1829763"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2"/>
          <p:cNvSpPr/>
          <p:nvPr/>
        </p:nvSpPr>
        <p:spPr>
          <a:xfrm>
            <a:off x="2460188" y="2957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2"/>
          <p:cNvSpPr/>
          <p:nvPr/>
        </p:nvSpPr>
        <p:spPr>
          <a:xfrm>
            <a:off x="34191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2"/>
          <p:cNvSpPr/>
          <p:nvPr/>
        </p:nvSpPr>
        <p:spPr>
          <a:xfrm>
            <a:off x="45427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2"/>
          <p:cNvSpPr/>
          <p:nvPr/>
        </p:nvSpPr>
        <p:spPr>
          <a:xfrm>
            <a:off x="5173163" y="2957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2"/>
          <p:cNvSpPr/>
          <p:nvPr/>
        </p:nvSpPr>
        <p:spPr>
          <a:xfrm>
            <a:off x="6352588"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2"/>
          <p:cNvSpPr/>
          <p:nvPr/>
        </p:nvSpPr>
        <p:spPr>
          <a:xfrm>
            <a:off x="7255713"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2"/>
          <p:cNvSpPr/>
          <p:nvPr/>
        </p:nvSpPr>
        <p:spPr>
          <a:xfrm>
            <a:off x="8106638" y="2957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2"/>
          <p:cNvSpPr/>
          <p:nvPr/>
        </p:nvSpPr>
        <p:spPr>
          <a:xfrm>
            <a:off x="757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2"/>
          <p:cNvSpPr/>
          <p:nvPr/>
        </p:nvSpPr>
        <p:spPr>
          <a:xfrm>
            <a:off x="11993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2"/>
          <p:cNvSpPr/>
          <p:nvPr/>
        </p:nvSpPr>
        <p:spPr>
          <a:xfrm>
            <a:off x="1829750"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2"/>
          <p:cNvSpPr/>
          <p:nvPr/>
        </p:nvSpPr>
        <p:spPr>
          <a:xfrm>
            <a:off x="2460175" y="5670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2"/>
          <p:cNvSpPr/>
          <p:nvPr/>
        </p:nvSpPr>
        <p:spPr>
          <a:xfrm>
            <a:off x="34191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2"/>
          <p:cNvSpPr/>
          <p:nvPr/>
        </p:nvSpPr>
        <p:spPr>
          <a:xfrm>
            <a:off x="45427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2"/>
          <p:cNvSpPr/>
          <p:nvPr/>
        </p:nvSpPr>
        <p:spPr>
          <a:xfrm>
            <a:off x="5173150" y="5670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2"/>
          <p:cNvSpPr/>
          <p:nvPr/>
        </p:nvSpPr>
        <p:spPr>
          <a:xfrm>
            <a:off x="6352575"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2"/>
          <p:cNvSpPr/>
          <p:nvPr/>
        </p:nvSpPr>
        <p:spPr>
          <a:xfrm>
            <a:off x="7255700"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2"/>
          <p:cNvSpPr/>
          <p:nvPr/>
        </p:nvSpPr>
        <p:spPr>
          <a:xfrm>
            <a:off x="8106625" y="5670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2"/>
          <p:cNvSpPr/>
          <p:nvPr/>
        </p:nvSpPr>
        <p:spPr>
          <a:xfrm>
            <a:off x="757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2"/>
          <p:cNvSpPr/>
          <p:nvPr/>
        </p:nvSpPr>
        <p:spPr>
          <a:xfrm>
            <a:off x="11993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2"/>
          <p:cNvSpPr/>
          <p:nvPr/>
        </p:nvSpPr>
        <p:spPr>
          <a:xfrm>
            <a:off x="1829763"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2"/>
          <p:cNvSpPr/>
          <p:nvPr/>
        </p:nvSpPr>
        <p:spPr>
          <a:xfrm>
            <a:off x="2460188" y="8383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2"/>
          <p:cNvSpPr/>
          <p:nvPr/>
        </p:nvSpPr>
        <p:spPr>
          <a:xfrm>
            <a:off x="34191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2"/>
          <p:cNvSpPr/>
          <p:nvPr/>
        </p:nvSpPr>
        <p:spPr>
          <a:xfrm>
            <a:off x="45427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2"/>
          <p:cNvSpPr/>
          <p:nvPr/>
        </p:nvSpPr>
        <p:spPr>
          <a:xfrm>
            <a:off x="5173163" y="8383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2"/>
          <p:cNvSpPr/>
          <p:nvPr/>
        </p:nvSpPr>
        <p:spPr>
          <a:xfrm>
            <a:off x="6352588"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2"/>
          <p:cNvSpPr/>
          <p:nvPr/>
        </p:nvSpPr>
        <p:spPr>
          <a:xfrm>
            <a:off x="7255713"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2"/>
          <p:cNvSpPr/>
          <p:nvPr/>
        </p:nvSpPr>
        <p:spPr>
          <a:xfrm>
            <a:off x="8106638" y="8383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2"/>
          <p:cNvSpPr/>
          <p:nvPr/>
        </p:nvSpPr>
        <p:spPr>
          <a:xfrm>
            <a:off x="757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2"/>
          <p:cNvSpPr/>
          <p:nvPr/>
        </p:nvSpPr>
        <p:spPr>
          <a:xfrm>
            <a:off x="11993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2"/>
          <p:cNvSpPr/>
          <p:nvPr/>
        </p:nvSpPr>
        <p:spPr>
          <a:xfrm>
            <a:off x="1829750"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2"/>
          <p:cNvSpPr/>
          <p:nvPr/>
        </p:nvSpPr>
        <p:spPr>
          <a:xfrm>
            <a:off x="2460175" y="11096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2"/>
          <p:cNvSpPr/>
          <p:nvPr/>
        </p:nvSpPr>
        <p:spPr>
          <a:xfrm>
            <a:off x="34191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2"/>
          <p:cNvSpPr/>
          <p:nvPr/>
        </p:nvSpPr>
        <p:spPr>
          <a:xfrm>
            <a:off x="45427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2"/>
          <p:cNvSpPr/>
          <p:nvPr/>
        </p:nvSpPr>
        <p:spPr>
          <a:xfrm>
            <a:off x="5173150" y="11096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2"/>
          <p:cNvSpPr/>
          <p:nvPr/>
        </p:nvSpPr>
        <p:spPr>
          <a:xfrm>
            <a:off x="6352575"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2"/>
          <p:cNvSpPr/>
          <p:nvPr/>
        </p:nvSpPr>
        <p:spPr>
          <a:xfrm>
            <a:off x="7255700"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2"/>
          <p:cNvSpPr/>
          <p:nvPr/>
        </p:nvSpPr>
        <p:spPr>
          <a:xfrm>
            <a:off x="8106625" y="11096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2"/>
          <p:cNvSpPr/>
          <p:nvPr/>
        </p:nvSpPr>
        <p:spPr>
          <a:xfrm>
            <a:off x="757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2"/>
          <p:cNvSpPr/>
          <p:nvPr/>
        </p:nvSpPr>
        <p:spPr>
          <a:xfrm>
            <a:off x="11993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2"/>
          <p:cNvSpPr/>
          <p:nvPr/>
        </p:nvSpPr>
        <p:spPr>
          <a:xfrm>
            <a:off x="1829763"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2"/>
          <p:cNvSpPr/>
          <p:nvPr/>
        </p:nvSpPr>
        <p:spPr>
          <a:xfrm>
            <a:off x="2460188" y="13810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2"/>
          <p:cNvSpPr/>
          <p:nvPr/>
        </p:nvSpPr>
        <p:spPr>
          <a:xfrm>
            <a:off x="34191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2"/>
          <p:cNvSpPr/>
          <p:nvPr/>
        </p:nvSpPr>
        <p:spPr>
          <a:xfrm>
            <a:off x="45427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2"/>
          <p:cNvSpPr/>
          <p:nvPr/>
        </p:nvSpPr>
        <p:spPr>
          <a:xfrm>
            <a:off x="5173163" y="13810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2"/>
          <p:cNvSpPr/>
          <p:nvPr/>
        </p:nvSpPr>
        <p:spPr>
          <a:xfrm>
            <a:off x="6352588"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2"/>
          <p:cNvSpPr/>
          <p:nvPr/>
        </p:nvSpPr>
        <p:spPr>
          <a:xfrm>
            <a:off x="7255713"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2"/>
          <p:cNvSpPr/>
          <p:nvPr/>
        </p:nvSpPr>
        <p:spPr>
          <a:xfrm>
            <a:off x="8106638" y="13810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2"/>
          <p:cNvSpPr/>
          <p:nvPr/>
        </p:nvSpPr>
        <p:spPr>
          <a:xfrm>
            <a:off x="755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2"/>
          <p:cNvSpPr/>
          <p:nvPr/>
        </p:nvSpPr>
        <p:spPr>
          <a:xfrm>
            <a:off x="11991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2"/>
          <p:cNvSpPr/>
          <p:nvPr/>
        </p:nvSpPr>
        <p:spPr>
          <a:xfrm>
            <a:off x="1829600"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2"/>
          <p:cNvSpPr/>
          <p:nvPr/>
        </p:nvSpPr>
        <p:spPr>
          <a:xfrm>
            <a:off x="2460025" y="16523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2"/>
          <p:cNvSpPr/>
          <p:nvPr/>
        </p:nvSpPr>
        <p:spPr>
          <a:xfrm>
            <a:off x="34189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2"/>
          <p:cNvSpPr/>
          <p:nvPr/>
        </p:nvSpPr>
        <p:spPr>
          <a:xfrm>
            <a:off x="45425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2"/>
          <p:cNvSpPr/>
          <p:nvPr/>
        </p:nvSpPr>
        <p:spPr>
          <a:xfrm>
            <a:off x="5173000" y="16523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2"/>
          <p:cNvSpPr/>
          <p:nvPr/>
        </p:nvSpPr>
        <p:spPr>
          <a:xfrm>
            <a:off x="6352425"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2"/>
          <p:cNvSpPr/>
          <p:nvPr/>
        </p:nvSpPr>
        <p:spPr>
          <a:xfrm>
            <a:off x="7255550"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2"/>
          <p:cNvSpPr/>
          <p:nvPr/>
        </p:nvSpPr>
        <p:spPr>
          <a:xfrm>
            <a:off x="8106475" y="16523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2"/>
          <p:cNvSpPr/>
          <p:nvPr/>
        </p:nvSpPr>
        <p:spPr>
          <a:xfrm>
            <a:off x="758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2"/>
          <p:cNvSpPr/>
          <p:nvPr/>
        </p:nvSpPr>
        <p:spPr>
          <a:xfrm>
            <a:off x="11994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2"/>
          <p:cNvSpPr/>
          <p:nvPr/>
        </p:nvSpPr>
        <p:spPr>
          <a:xfrm>
            <a:off x="1829913"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2"/>
          <p:cNvSpPr/>
          <p:nvPr/>
        </p:nvSpPr>
        <p:spPr>
          <a:xfrm>
            <a:off x="2460338" y="19236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2"/>
          <p:cNvSpPr/>
          <p:nvPr/>
        </p:nvSpPr>
        <p:spPr>
          <a:xfrm>
            <a:off x="34192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2"/>
          <p:cNvSpPr/>
          <p:nvPr/>
        </p:nvSpPr>
        <p:spPr>
          <a:xfrm>
            <a:off x="45428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2"/>
          <p:cNvSpPr/>
          <p:nvPr/>
        </p:nvSpPr>
        <p:spPr>
          <a:xfrm>
            <a:off x="5173313" y="19236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2"/>
          <p:cNvSpPr/>
          <p:nvPr/>
        </p:nvSpPr>
        <p:spPr>
          <a:xfrm>
            <a:off x="6352738"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2"/>
          <p:cNvSpPr/>
          <p:nvPr/>
        </p:nvSpPr>
        <p:spPr>
          <a:xfrm>
            <a:off x="7255863"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2"/>
          <p:cNvSpPr/>
          <p:nvPr/>
        </p:nvSpPr>
        <p:spPr>
          <a:xfrm>
            <a:off x="8106788" y="19236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2"/>
          <p:cNvSpPr/>
          <p:nvPr/>
        </p:nvSpPr>
        <p:spPr>
          <a:xfrm>
            <a:off x="758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2"/>
          <p:cNvSpPr/>
          <p:nvPr/>
        </p:nvSpPr>
        <p:spPr>
          <a:xfrm>
            <a:off x="11994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2"/>
          <p:cNvSpPr/>
          <p:nvPr/>
        </p:nvSpPr>
        <p:spPr>
          <a:xfrm>
            <a:off x="1829900"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2"/>
          <p:cNvSpPr/>
          <p:nvPr/>
        </p:nvSpPr>
        <p:spPr>
          <a:xfrm>
            <a:off x="2460325" y="21949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2"/>
          <p:cNvSpPr/>
          <p:nvPr/>
        </p:nvSpPr>
        <p:spPr>
          <a:xfrm>
            <a:off x="34192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2"/>
          <p:cNvSpPr/>
          <p:nvPr/>
        </p:nvSpPr>
        <p:spPr>
          <a:xfrm>
            <a:off x="45428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2"/>
          <p:cNvSpPr/>
          <p:nvPr/>
        </p:nvSpPr>
        <p:spPr>
          <a:xfrm>
            <a:off x="5173300" y="21949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2"/>
          <p:cNvSpPr/>
          <p:nvPr/>
        </p:nvSpPr>
        <p:spPr>
          <a:xfrm>
            <a:off x="6352725"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2"/>
          <p:cNvSpPr/>
          <p:nvPr/>
        </p:nvSpPr>
        <p:spPr>
          <a:xfrm>
            <a:off x="7255850"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2"/>
          <p:cNvSpPr/>
          <p:nvPr/>
        </p:nvSpPr>
        <p:spPr>
          <a:xfrm>
            <a:off x="8106775" y="21949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2"/>
          <p:cNvSpPr/>
          <p:nvPr/>
        </p:nvSpPr>
        <p:spPr>
          <a:xfrm>
            <a:off x="758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2"/>
          <p:cNvSpPr/>
          <p:nvPr/>
        </p:nvSpPr>
        <p:spPr>
          <a:xfrm>
            <a:off x="11994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2"/>
          <p:cNvSpPr/>
          <p:nvPr/>
        </p:nvSpPr>
        <p:spPr>
          <a:xfrm>
            <a:off x="1829913"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2"/>
          <p:cNvSpPr/>
          <p:nvPr/>
        </p:nvSpPr>
        <p:spPr>
          <a:xfrm>
            <a:off x="2460338" y="24663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2"/>
          <p:cNvSpPr/>
          <p:nvPr/>
        </p:nvSpPr>
        <p:spPr>
          <a:xfrm>
            <a:off x="34192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2"/>
          <p:cNvSpPr/>
          <p:nvPr/>
        </p:nvSpPr>
        <p:spPr>
          <a:xfrm>
            <a:off x="45428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2"/>
          <p:cNvSpPr/>
          <p:nvPr/>
        </p:nvSpPr>
        <p:spPr>
          <a:xfrm>
            <a:off x="5173313" y="24663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2"/>
          <p:cNvSpPr/>
          <p:nvPr/>
        </p:nvSpPr>
        <p:spPr>
          <a:xfrm>
            <a:off x="6352738"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2"/>
          <p:cNvSpPr/>
          <p:nvPr/>
        </p:nvSpPr>
        <p:spPr>
          <a:xfrm>
            <a:off x="7255863"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2"/>
          <p:cNvSpPr/>
          <p:nvPr/>
        </p:nvSpPr>
        <p:spPr>
          <a:xfrm>
            <a:off x="8106788" y="24663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2"/>
          <p:cNvSpPr/>
          <p:nvPr/>
        </p:nvSpPr>
        <p:spPr>
          <a:xfrm>
            <a:off x="758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2"/>
          <p:cNvSpPr/>
          <p:nvPr/>
        </p:nvSpPr>
        <p:spPr>
          <a:xfrm>
            <a:off x="11994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2"/>
          <p:cNvSpPr/>
          <p:nvPr/>
        </p:nvSpPr>
        <p:spPr>
          <a:xfrm>
            <a:off x="1829900"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2"/>
          <p:cNvSpPr/>
          <p:nvPr/>
        </p:nvSpPr>
        <p:spPr>
          <a:xfrm>
            <a:off x="2460325" y="27376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2"/>
          <p:cNvSpPr/>
          <p:nvPr/>
        </p:nvSpPr>
        <p:spPr>
          <a:xfrm>
            <a:off x="34192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2"/>
          <p:cNvSpPr/>
          <p:nvPr/>
        </p:nvSpPr>
        <p:spPr>
          <a:xfrm>
            <a:off x="45428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2"/>
          <p:cNvSpPr/>
          <p:nvPr/>
        </p:nvSpPr>
        <p:spPr>
          <a:xfrm>
            <a:off x="5173300" y="27376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2"/>
          <p:cNvSpPr/>
          <p:nvPr/>
        </p:nvSpPr>
        <p:spPr>
          <a:xfrm>
            <a:off x="6352725"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2"/>
          <p:cNvSpPr/>
          <p:nvPr/>
        </p:nvSpPr>
        <p:spPr>
          <a:xfrm>
            <a:off x="7255850"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2"/>
          <p:cNvSpPr/>
          <p:nvPr/>
        </p:nvSpPr>
        <p:spPr>
          <a:xfrm>
            <a:off x="8106775" y="27376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2"/>
          <p:cNvSpPr/>
          <p:nvPr/>
        </p:nvSpPr>
        <p:spPr>
          <a:xfrm>
            <a:off x="758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2"/>
          <p:cNvSpPr/>
          <p:nvPr/>
        </p:nvSpPr>
        <p:spPr>
          <a:xfrm>
            <a:off x="11994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2"/>
          <p:cNvSpPr/>
          <p:nvPr/>
        </p:nvSpPr>
        <p:spPr>
          <a:xfrm>
            <a:off x="1829913"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2"/>
          <p:cNvSpPr/>
          <p:nvPr/>
        </p:nvSpPr>
        <p:spPr>
          <a:xfrm>
            <a:off x="2460338" y="30089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2"/>
          <p:cNvSpPr/>
          <p:nvPr/>
        </p:nvSpPr>
        <p:spPr>
          <a:xfrm>
            <a:off x="34192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2"/>
          <p:cNvSpPr/>
          <p:nvPr/>
        </p:nvSpPr>
        <p:spPr>
          <a:xfrm>
            <a:off x="45428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2"/>
          <p:cNvSpPr/>
          <p:nvPr/>
        </p:nvSpPr>
        <p:spPr>
          <a:xfrm>
            <a:off x="5173313" y="30089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2"/>
          <p:cNvSpPr/>
          <p:nvPr/>
        </p:nvSpPr>
        <p:spPr>
          <a:xfrm>
            <a:off x="6352738"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2"/>
          <p:cNvSpPr/>
          <p:nvPr/>
        </p:nvSpPr>
        <p:spPr>
          <a:xfrm>
            <a:off x="7255863"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2"/>
          <p:cNvSpPr/>
          <p:nvPr/>
        </p:nvSpPr>
        <p:spPr>
          <a:xfrm>
            <a:off x="8106788" y="30089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2"/>
          <p:cNvSpPr/>
          <p:nvPr/>
        </p:nvSpPr>
        <p:spPr>
          <a:xfrm>
            <a:off x="755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2"/>
          <p:cNvSpPr/>
          <p:nvPr/>
        </p:nvSpPr>
        <p:spPr>
          <a:xfrm>
            <a:off x="11991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2"/>
          <p:cNvSpPr/>
          <p:nvPr/>
        </p:nvSpPr>
        <p:spPr>
          <a:xfrm>
            <a:off x="1829600"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2"/>
          <p:cNvSpPr/>
          <p:nvPr/>
        </p:nvSpPr>
        <p:spPr>
          <a:xfrm>
            <a:off x="2460025" y="32802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2"/>
          <p:cNvSpPr/>
          <p:nvPr/>
        </p:nvSpPr>
        <p:spPr>
          <a:xfrm>
            <a:off x="34189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2"/>
          <p:cNvSpPr/>
          <p:nvPr/>
        </p:nvSpPr>
        <p:spPr>
          <a:xfrm>
            <a:off x="45425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2"/>
          <p:cNvSpPr/>
          <p:nvPr/>
        </p:nvSpPr>
        <p:spPr>
          <a:xfrm>
            <a:off x="5173000" y="32802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2"/>
          <p:cNvSpPr/>
          <p:nvPr/>
        </p:nvSpPr>
        <p:spPr>
          <a:xfrm>
            <a:off x="6352425"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2"/>
          <p:cNvSpPr/>
          <p:nvPr/>
        </p:nvSpPr>
        <p:spPr>
          <a:xfrm>
            <a:off x="7255550"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2"/>
          <p:cNvSpPr/>
          <p:nvPr/>
        </p:nvSpPr>
        <p:spPr>
          <a:xfrm>
            <a:off x="8106475" y="32802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2"/>
          <p:cNvSpPr/>
          <p:nvPr/>
        </p:nvSpPr>
        <p:spPr>
          <a:xfrm>
            <a:off x="758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2"/>
          <p:cNvSpPr/>
          <p:nvPr/>
        </p:nvSpPr>
        <p:spPr>
          <a:xfrm>
            <a:off x="11994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2"/>
          <p:cNvSpPr/>
          <p:nvPr/>
        </p:nvSpPr>
        <p:spPr>
          <a:xfrm>
            <a:off x="1829913"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2"/>
          <p:cNvSpPr/>
          <p:nvPr/>
        </p:nvSpPr>
        <p:spPr>
          <a:xfrm>
            <a:off x="2460338" y="35516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2"/>
          <p:cNvSpPr/>
          <p:nvPr/>
        </p:nvSpPr>
        <p:spPr>
          <a:xfrm>
            <a:off x="34192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2"/>
          <p:cNvSpPr/>
          <p:nvPr/>
        </p:nvSpPr>
        <p:spPr>
          <a:xfrm>
            <a:off x="45428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2"/>
          <p:cNvSpPr/>
          <p:nvPr/>
        </p:nvSpPr>
        <p:spPr>
          <a:xfrm>
            <a:off x="5173313" y="35516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2"/>
          <p:cNvSpPr/>
          <p:nvPr/>
        </p:nvSpPr>
        <p:spPr>
          <a:xfrm>
            <a:off x="6352738"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2"/>
          <p:cNvSpPr/>
          <p:nvPr/>
        </p:nvSpPr>
        <p:spPr>
          <a:xfrm>
            <a:off x="7255863"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2"/>
          <p:cNvSpPr/>
          <p:nvPr/>
        </p:nvSpPr>
        <p:spPr>
          <a:xfrm>
            <a:off x="8106788" y="35516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2"/>
          <p:cNvSpPr/>
          <p:nvPr/>
        </p:nvSpPr>
        <p:spPr>
          <a:xfrm>
            <a:off x="758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2"/>
          <p:cNvSpPr/>
          <p:nvPr/>
        </p:nvSpPr>
        <p:spPr>
          <a:xfrm>
            <a:off x="11994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2"/>
          <p:cNvSpPr/>
          <p:nvPr/>
        </p:nvSpPr>
        <p:spPr>
          <a:xfrm>
            <a:off x="1829900"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2"/>
          <p:cNvSpPr/>
          <p:nvPr/>
        </p:nvSpPr>
        <p:spPr>
          <a:xfrm>
            <a:off x="2460325" y="38229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2"/>
          <p:cNvSpPr/>
          <p:nvPr/>
        </p:nvSpPr>
        <p:spPr>
          <a:xfrm>
            <a:off x="34192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2"/>
          <p:cNvSpPr/>
          <p:nvPr/>
        </p:nvSpPr>
        <p:spPr>
          <a:xfrm>
            <a:off x="45428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2"/>
          <p:cNvSpPr/>
          <p:nvPr/>
        </p:nvSpPr>
        <p:spPr>
          <a:xfrm>
            <a:off x="5173300" y="38229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2"/>
          <p:cNvSpPr/>
          <p:nvPr/>
        </p:nvSpPr>
        <p:spPr>
          <a:xfrm>
            <a:off x="6352725"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2"/>
          <p:cNvSpPr/>
          <p:nvPr/>
        </p:nvSpPr>
        <p:spPr>
          <a:xfrm>
            <a:off x="7255850"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2"/>
          <p:cNvSpPr/>
          <p:nvPr/>
        </p:nvSpPr>
        <p:spPr>
          <a:xfrm>
            <a:off x="8106775" y="38229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2"/>
          <p:cNvSpPr/>
          <p:nvPr/>
        </p:nvSpPr>
        <p:spPr>
          <a:xfrm>
            <a:off x="758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2"/>
          <p:cNvSpPr/>
          <p:nvPr/>
        </p:nvSpPr>
        <p:spPr>
          <a:xfrm>
            <a:off x="11994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2"/>
          <p:cNvSpPr/>
          <p:nvPr/>
        </p:nvSpPr>
        <p:spPr>
          <a:xfrm>
            <a:off x="1829913"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2"/>
          <p:cNvSpPr/>
          <p:nvPr/>
        </p:nvSpPr>
        <p:spPr>
          <a:xfrm>
            <a:off x="2460338" y="40942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2"/>
          <p:cNvSpPr/>
          <p:nvPr/>
        </p:nvSpPr>
        <p:spPr>
          <a:xfrm>
            <a:off x="34192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2"/>
          <p:cNvSpPr/>
          <p:nvPr/>
        </p:nvSpPr>
        <p:spPr>
          <a:xfrm>
            <a:off x="45428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2"/>
          <p:cNvSpPr/>
          <p:nvPr/>
        </p:nvSpPr>
        <p:spPr>
          <a:xfrm>
            <a:off x="5173313" y="40942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2"/>
          <p:cNvSpPr/>
          <p:nvPr/>
        </p:nvSpPr>
        <p:spPr>
          <a:xfrm>
            <a:off x="6352738"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2"/>
          <p:cNvSpPr/>
          <p:nvPr/>
        </p:nvSpPr>
        <p:spPr>
          <a:xfrm>
            <a:off x="7255863"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2"/>
          <p:cNvSpPr/>
          <p:nvPr/>
        </p:nvSpPr>
        <p:spPr>
          <a:xfrm>
            <a:off x="8106788" y="40942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2"/>
          <p:cNvSpPr/>
          <p:nvPr/>
        </p:nvSpPr>
        <p:spPr>
          <a:xfrm>
            <a:off x="758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2"/>
          <p:cNvSpPr/>
          <p:nvPr/>
        </p:nvSpPr>
        <p:spPr>
          <a:xfrm>
            <a:off x="11994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2"/>
          <p:cNvSpPr/>
          <p:nvPr/>
        </p:nvSpPr>
        <p:spPr>
          <a:xfrm>
            <a:off x="1829900"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2"/>
          <p:cNvSpPr/>
          <p:nvPr/>
        </p:nvSpPr>
        <p:spPr>
          <a:xfrm>
            <a:off x="2460325" y="43655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2"/>
          <p:cNvSpPr/>
          <p:nvPr/>
        </p:nvSpPr>
        <p:spPr>
          <a:xfrm>
            <a:off x="34192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2"/>
          <p:cNvSpPr/>
          <p:nvPr/>
        </p:nvSpPr>
        <p:spPr>
          <a:xfrm>
            <a:off x="45428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2"/>
          <p:cNvSpPr/>
          <p:nvPr/>
        </p:nvSpPr>
        <p:spPr>
          <a:xfrm>
            <a:off x="5173300" y="43655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2"/>
          <p:cNvSpPr/>
          <p:nvPr/>
        </p:nvSpPr>
        <p:spPr>
          <a:xfrm>
            <a:off x="6352725"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2"/>
          <p:cNvSpPr/>
          <p:nvPr/>
        </p:nvSpPr>
        <p:spPr>
          <a:xfrm>
            <a:off x="7255850"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2"/>
          <p:cNvSpPr/>
          <p:nvPr/>
        </p:nvSpPr>
        <p:spPr>
          <a:xfrm>
            <a:off x="8106775" y="43655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2"/>
          <p:cNvSpPr/>
          <p:nvPr/>
        </p:nvSpPr>
        <p:spPr>
          <a:xfrm>
            <a:off x="758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2"/>
          <p:cNvSpPr/>
          <p:nvPr/>
        </p:nvSpPr>
        <p:spPr>
          <a:xfrm>
            <a:off x="11994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2"/>
          <p:cNvSpPr/>
          <p:nvPr/>
        </p:nvSpPr>
        <p:spPr>
          <a:xfrm>
            <a:off x="1829913"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2"/>
          <p:cNvSpPr/>
          <p:nvPr/>
        </p:nvSpPr>
        <p:spPr>
          <a:xfrm>
            <a:off x="2460338" y="46369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2"/>
          <p:cNvSpPr/>
          <p:nvPr/>
        </p:nvSpPr>
        <p:spPr>
          <a:xfrm>
            <a:off x="34192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2"/>
          <p:cNvSpPr/>
          <p:nvPr/>
        </p:nvSpPr>
        <p:spPr>
          <a:xfrm>
            <a:off x="45428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2"/>
          <p:cNvSpPr/>
          <p:nvPr/>
        </p:nvSpPr>
        <p:spPr>
          <a:xfrm>
            <a:off x="5173313" y="46369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2"/>
          <p:cNvSpPr/>
          <p:nvPr/>
        </p:nvSpPr>
        <p:spPr>
          <a:xfrm>
            <a:off x="6352738"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2"/>
          <p:cNvSpPr/>
          <p:nvPr/>
        </p:nvSpPr>
        <p:spPr>
          <a:xfrm>
            <a:off x="7255863"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2"/>
          <p:cNvSpPr/>
          <p:nvPr/>
        </p:nvSpPr>
        <p:spPr>
          <a:xfrm>
            <a:off x="8106788" y="46369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2"/>
          <p:cNvSpPr/>
          <p:nvPr/>
        </p:nvSpPr>
        <p:spPr>
          <a:xfrm>
            <a:off x="756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2"/>
          <p:cNvSpPr/>
          <p:nvPr/>
        </p:nvSpPr>
        <p:spPr>
          <a:xfrm>
            <a:off x="11992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2"/>
          <p:cNvSpPr/>
          <p:nvPr/>
        </p:nvSpPr>
        <p:spPr>
          <a:xfrm>
            <a:off x="1829675"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2"/>
          <p:cNvSpPr/>
          <p:nvPr/>
        </p:nvSpPr>
        <p:spPr>
          <a:xfrm>
            <a:off x="2460100" y="49082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2"/>
          <p:cNvSpPr/>
          <p:nvPr/>
        </p:nvSpPr>
        <p:spPr>
          <a:xfrm>
            <a:off x="34190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2"/>
          <p:cNvSpPr/>
          <p:nvPr/>
        </p:nvSpPr>
        <p:spPr>
          <a:xfrm>
            <a:off x="45426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2"/>
          <p:cNvSpPr/>
          <p:nvPr/>
        </p:nvSpPr>
        <p:spPr>
          <a:xfrm>
            <a:off x="5173075" y="49082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2"/>
          <p:cNvSpPr/>
          <p:nvPr/>
        </p:nvSpPr>
        <p:spPr>
          <a:xfrm>
            <a:off x="6352500"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2"/>
          <p:cNvSpPr/>
          <p:nvPr/>
        </p:nvSpPr>
        <p:spPr>
          <a:xfrm>
            <a:off x="7255625"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2"/>
          <p:cNvSpPr/>
          <p:nvPr/>
        </p:nvSpPr>
        <p:spPr>
          <a:xfrm>
            <a:off x="8106550" y="49082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7018" name="Shape 7018"/>
        <p:cNvGrpSpPr/>
        <p:nvPr/>
      </p:nvGrpSpPr>
      <p:grpSpPr>
        <a:xfrm>
          <a:off x="0" y="0"/>
          <a:ext cx="0" cy="0"/>
          <a:chOff x="0" y="0"/>
          <a:chExt cx="0" cy="0"/>
        </a:xfrm>
      </p:grpSpPr>
      <p:sp>
        <p:nvSpPr>
          <p:cNvPr id="7019" name="Google Shape;7019;p83"/>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3"/>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3"/>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3"/>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3"/>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3"/>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3"/>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3"/>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3"/>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3"/>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3"/>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3"/>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3"/>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3"/>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3"/>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3"/>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3"/>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3"/>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3"/>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3"/>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3"/>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3"/>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3"/>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3"/>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3"/>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3"/>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3"/>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3"/>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3"/>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3"/>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3"/>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3"/>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3"/>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3"/>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3"/>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3"/>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3"/>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3"/>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3"/>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3"/>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3"/>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3"/>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3"/>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3"/>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3"/>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3"/>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3"/>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3"/>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3"/>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3"/>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3"/>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3"/>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3"/>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3"/>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3"/>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3"/>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3"/>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3"/>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3"/>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3"/>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3"/>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3"/>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3"/>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3"/>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3"/>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3"/>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3"/>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3"/>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3"/>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3"/>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3"/>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3"/>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3"/>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3"/>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3"/>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3"/>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3"/>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3"/>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3"/>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3"/>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3"/>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3"/>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3"/>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3"/>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3"/>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3"/>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3"/>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3"/>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3"/>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3"/>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3"/>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3"/>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3"/>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3"/>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3"/>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3"/>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3"/>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3"/>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3"/>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3"/>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3"/>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3"/>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3"/>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3"/>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3"/>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3"/>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3"/>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3"/>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3"/>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3"/>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3"/>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3"/>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3"/>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3"/>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3"/>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3"/>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3"/>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3"/>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3"/>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3"/>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3"/>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3"/>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3"/>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3"/>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3"/>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3"/>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3"/>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3"/>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3"/>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3"/>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3"/>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3"/>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3"/>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3"/>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3"/>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3"/>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3"/>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3"/>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3"/>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3"/>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3"/>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3"/>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3"/>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3"/>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3"/>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3"/>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3"/>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3"/>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3"/>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3"/>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3"/>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3"/>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3"/>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3"/>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3"/>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3"/>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3"/>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3"/>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3"/>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3"/>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3"/>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3"/>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3"/>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3"/>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3"/>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3"/>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3"/>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3"/>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3"/>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3"/>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3"/>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3"/>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3"/>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3"/>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3"/>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3"/>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3"/>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3"/>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3"/>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3"/>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3"/>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3"/>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3"/>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3"/>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3"/>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3"/>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3"/>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3"/>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3"/>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3"/>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3"/>
          <p:cNvSpPr txBox="1"/>
          <p:nvPr/>
        </p:nvSpPr>
        <p:spPr>
          <a:xfrm>
            <a:off x="3028950" y="2277900"/>
            <a:ext cx="3086100" cy="587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gs>
            <a:gs pos="100000">
              <a:srgbClr val="DE87F1"/>
            </a:gs>
          </a:gsLst>
          <a:lin ang="13500032" scaled="0"/>
        </a:gradFill>
      </p:bgPr>
    </p:bg>
    <p:spTree>
      <p:nvGrpSpPr>
        <p:cNvPr id="7213" name="Shape 7213"/>
        <p:cNvGrpSpPr/>
        <p:nvPr/>
      </p:nvGrpSpPr>
      <p:grpSpPr>
        <a:xfrm>
          <a:off x="0" y="0"/>
          <a:ext cx="0" cy="0"/>
          <a:chOff x="0" y="0"/>
          <a:chExt cx="0" cy="0"/>
        </a:xfrm>
      </p:grpSpPr>
      <p:sp>
        <p:nvSpPr>
          <p:cNvPr id="7214" name="Google Shape;7214;p84"/>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4"/>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4"/>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4"/>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4"/>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4"/>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4"/>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4"/>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4"/>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4"/>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4"/>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4"/>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4"/>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4"/>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4"/>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4"/>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4"/>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4"/>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4"/>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4"/>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4"/>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4"/>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4"/>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4"/>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4"/>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4"/>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4"/>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4"/>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4"/>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4"/>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4"/>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4"/>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4"/>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4"/>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4"/>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4"/>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4"/>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4"/>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4"/>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4"/>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4"/>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4"/>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4"/>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4"/>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4"/>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4"/>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4"/>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4"/>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4"/>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4"/>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4"/>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4"/>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4"/>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4"/>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4"/>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4"/>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4"/>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4"/>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4"/>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4"/>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4"/>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4"/>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4"/>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4"/>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4"/>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4"/>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4"/>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4"/>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4"/>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4"/>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4"/>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4"/>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4"/>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4"/>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4"/>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4"/>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4"/>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4"/>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4"/>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4"/>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4"/>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4"/>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4"/>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4"/>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4"/>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4"/>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4"/>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4"/>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4"/>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4"/>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4"/>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4"/>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4"/>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4"/>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4"/>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4"/>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4"/>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4"/>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4"/>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4"/>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4"/>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4"/>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4"/>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4"/>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4"/>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4"/>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4"/>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4"/>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4"/>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4"/>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4"/>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4"/>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4"/>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4"/>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4"/>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4"/>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4"/>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4"/>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4"/>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4"/>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4"/>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4"/>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4"/>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4"/>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4"/>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4"/>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4"/>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4"/>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4"/>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4"/>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4"/>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4"/>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4"/>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4"/>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4"/>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4"/>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4"/>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4"/>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4"/>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4"/>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4"/>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4"/>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4"/>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4"/>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4"/>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4"/>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4"/>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4"/>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4"/>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4"/>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4"/>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4"/>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4"/>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4"/>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4"/>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4"/>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4"/>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4"/>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4"/>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4"/>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4"/>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4"/>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4"/>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4"/>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4"/>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4"/>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4"/>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4"/>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4"/>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4"/>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4"/>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4"/>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4"/>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4"/>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4"/>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4"/>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4"/>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4"/>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4"/>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4"/>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4"/>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4"/>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4"/>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4"/>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4"/>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4"/>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4"/>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4"/>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4"/>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4"/>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4F59"/>
            </a:gs>
            <a:gs pos="100000">
              <a:srgbClr val="DE87F1"/>
            </a:gs>
          </a:gsLst>
          <a:lin ang="13500032" scaled="0"/>
        </a:gradFill>
      </p:bgPr>
    </p:bg>
    <p:spTree>
      <p:nvGrpSpPr>
        <p:cNvPr id="7407" name="Shape 7407"/>
        <p:cNvGrpSpPr/>
        <p:nvPr/>
      </p:nvGrpSpPr>
      <p:grpSpPr>
        <a:xfrm>
          <a:off x="0" y="0"/>
          <a:ext cx="0" cy="0"/>
          <a:chOff x="0" y="0"/>
          <a:chExt cx="0" cy="0"/>
        </a:xfrm>
      </p:grpSpPr>
      <p:grpSp>
        <p:nvGrpSpPr>
          <p:cNvPr id="7408" name="Google Shape;7408;p85"/>
          <p:cNvGrpSpPr/>
          <p:nvPr/>
        </p:nvGrpSpPr>
        <p:grpSpPr>
          <a:xfrm>
            <a:off x="75400" y="24375"/>
            <a:ext cx="8993197" cy="5094750"/>
            <a:chOff x="75400" y="24375"/>
            <a:chExt cx="8993197" cy="5094750"/>
          </a:xfrm>
        </p:grpSpPr>
        <p:sp>
          <p:nvSpPr>
            <p:cNvPr id="7409" name="Google Shape;7409;p85"/>
            <p:cNvSpPr/>
            <p:nvPr/>
          </p:nvSpPr>
          <p:spPr>
            <a:xfrm>
              <a:off x="75400"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5"/>
            <p:cNvSpPr/>
            <p:nvPr/>
          </p:nvSpPr>
          <p:spPr>
            <a:xfrm>
              <a:off x="1206692"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5"/>
            <p:cNvSpPr/>
            <p:nvPr/>
          </p:nvSpPr>
          <p:spPr>
            <a:xfrm>
              <a:off x="1844783"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5"/>
            <p:cNvSpPr/>
            <p:nvPr/>
          </p:nvSpPr>
          <p:spPr>
            <a:xfrm>
              <a:off x="2482875" y="243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5"/>
            <p:cNvSpPr/>
            <p:nvPr/>
          </p:nvSpPr>
          <p:spPr>
            <a:xfrm>
              <a:off x="3449467"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5"/>
            <p:cNvSpPr/>
            <p:nvPr/>
          </p:nvSpPr>
          <p:spPr>
            <a:xfrm>
              <a:off x="4580758"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5"/>
            <p:cNvSpPr/>
            <p:nvPr/>
          </p:nvSpPr>
          <p:spPr>
            <a:xfrm>
              <a:off x="5218850" y="243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5"/>
            <p:cNvSpPr/>
            <p:nvPr/>
          </p:nvSpPr>
          <p:spPr>
            <a:xfrm>
              <a:off x="6405942"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5"/>
            <p:cNvSpPr/>
            <p:nvPr/>
          </p:nvSpPr>
          <p:spPr>
            <a:xfrm>
              <a:off x="7256133"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5"/>
            <p:cNvSpPr/>
            <p:nvPr/>
          </p:nvSpPr>
          <p:spPr>
            <a:xfrm>
              <a:off x="8106325" y="243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5"/>
            <p:cNvSpPr/>
            <p:nvPr/>
          </p:nvSpPr>
          <p:spPr>
            <a:xfrm>
              <a:off x="75720" y="29570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5"/>
            <p:cNvSpPr/>
            <p:nvPr/>
          </p:nvSpPr>
          <p:spPr>
            <a:xfrm>
              <a:off x="797779"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5"/>
            <p:cNvSpPr/>
            <p:nvPr/>
          </p:nvSpPr>
          <p:spPr>
            <a:xfrm>
              <a:off x="1738238" y="2957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5"/>
            <p:cNvSpPr/>
            <p:nvPr/>
          </p:nvSpPr>
          <p:spPr>
            <a:xfrm>
              <a:off x="2482797" y="295700"/>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5"/>
            <p:cNvSpPr/>
            <p:nvPr/>
          </p:nvSpPr>
          <p:spPr>
            <a:xfrm>
              <a:off x="3809056" y="29570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5"/>
            <p:cNvSpPr/>
            <p:nvPr/>
          </p:nvSpPr>
          <p:spPr>
            <a:xfrm>
              <a:off x="4389815" y="2957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5"/>
            <p:cNvSpPr/>
            <p:nvPr/>
          </p:nvSpPr>
          <p:spPr>
            <a:xfrm>
              <a:off x="5548374" y="2957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5"/>
            <p:cNvSpPr/>
            <p:nvPr/>
          </p:nvSpPr>
          <p:spPr>
            <a:xfrm>
              <a:off x="6213733"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5"/>
            <p:cNvSpPr/>
            <p:nvPr/>
          </p:nvSpPr>
          <p:spPr>
            <a:xfrm>
              <a:off x="7154193" y="2957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5"/>
            <p:cNvSpPr/>
            <p:nvPr/>
          </p:nvSpPr>
          <p:spPr>
            <a:xfrm>
              <a:off x="7968052" y="2957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5"/>
            <p:cNvSpPr/>
            <p:nvPr/>
          </p:nvSpPr>
          <p:spPr>
            <a:xfrm>
              <a:off x="75700"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5"/>
            <p:cNvSpPr/>
            <p:nvPr/>
          </p:nvSpPr>
          <p:spPr>
            <a:xfrm>
              <a:off x="943258"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5"/>
            <p:cNvSpPr/>
            <p:nvPr/>
          </p:nvSpPr>
          <p:spPr>
            <a:xfrm>
              <a:off x="181081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5"/>
            <p:cNvSpPr/>
            <p:nvPr/>
          </p:nvSpPr>
          <p:spPr>
            <a:xfrm>
              <a:off x="2466275" y="5670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5"/>
            <p:cNvSpPr/>
            <p:nvPr/>
          </p:nvSpPr>
          <p:spPr>
            <a:xfrm>
              <a:off x="3450233"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5"/>
            <p:cNvSpPr/>
            <p:nvPr/>
          </p:nvSpPr>
          <p:spPr>
            <a:xfrm>
              <a:off x="4105692" y="5670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5"/>
            <p:cNvSpPr/>
            <p:nvPr/>
          </p:nvSpPr>
          <p:spPr>
            <a:xfrm>
              <a:off x="5248050" y="5670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5"/>
            <p:cNvSpPr/>
            <p:nvPr/>
          </p:nvSpPr>
          <p:spPr>
            <a:xfrm>
              <a:off x="6396708" y="5670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5"/>
            <p:cNvSpPr/>
            <p:nvPr/>
          </p:nvSpPr>
          <p:spPr>
            <a:xfrm>
              <a:off x="720066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5"/>
            <p:cNvSpPr/>
            <p:nvPr/>
          </p:nvSpPr>
          <p:spPr>
            <a:xfrm>
              <a:off x="7856125" y="5670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5"/>
            <p:cNvSpPr/>
            <p:nvPr/>
          </p:nvSpPr>
          <p:spPr>
            <a:xfrm>
              <a:off x="75719" y="8383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5"/>
            <p:cNvSpPr/>
            <p:nvPr/>
          </p:nvSpPr>
          <p:spPr>
            <a:xfrm>
              <a:off x="731677" y="8383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5"/>
            <p:cNvSpPr/>
            <p:nvPr/>
          </p:nvSpPr>
          <p:spPr>
            <a:xfrm>
              <a:off x="1874534"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5"/>
            <p:cNvSpPr/>
            <p:nvPr/>
          </p:nvSpPr>
          <p:spPr>
            <a:xfrm>
              <a:off x="2678992"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5"/>
            <p:cNvSpPr/>
            <p:nvPr/>
          </p:nvSpPr>
          <p:spPr>
            <a:xfrm>
              <a:off x="3483449" y="8383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5"/>
            <p:cNvSpPr/>
            <p:nvPr/>
          </p:nvSpPr>
          <p:spPr>
            <a:xfrm>
              <a:off x="4632607"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5"/>
            <p:cNvSpPr/>
            <p:nvPr/>
          </p:nvSpPr>
          <p:spPr>
            <a:xfrm>
              <a:off x="5698965" y="83835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5"/>
            <p:cNvSpPr/>
            <p:nvPr/>
          </p:nvSpPr>
          <p:spPr>
            <a:xfrm>
              <a:off x="6434122" y="8383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5"/>
            <p:cNvSpPr/>
            <p:nvPr/>
          </p:nvSpPr>
          <p:spPr>
            <a:xfrm>
              <a:off x="7302180"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5"/>
            <p:cNvSpPr/>
            <p:nvPr/>
          </p:nvSpPr>
          <p:spPr>
            <a:xfrm>
              <a:off x="8106638"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5"/>
            <p:cNvSpPr/>
            <p:nvPr/>
          </p:nvSpPr>
          <p:spPr>
            <a:xfrm>
              <a:off x="75700" y="11096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5"/>
            <p:cNvSpPr/>
            <p:nvPr/>
          </p:nvSpPr>
          <p:spPr>
            <a:xfrm>
              <a:off x="1036058" y="11096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5"/>
            <p:cNvSpPr/>
            <p:nvPr/>
          </p:nvSpPr>
          <p:spPr>
            <a:xfrm>
              <a:off x="181641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5"/>
            <p:cNvSpPr/>
            <p:nvPr/>
          </p:nvSpPr>
          <p:spPr>
            <a:xfrm>
              <a:off x="2997275"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5"/>
            <p:cNvSpPr/>
            <p:nvPr/>
          </p:nvSpPr>
          <p:spPr>
            <a:xfrm>
              <a:off x="3904233" y="11096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5"/>
            <p:cNvSpPr/>
            <p:nvPr/>
          </p:nvSpPr>
          <p:spPr>
            <a:xfrm>
              <a:off x="4536092"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5"/>
            <p:cNvSpPr/>
            <p:nvPr/>
          </p:nvSpPr>
          <p:spPr>
            <a:xfrm>
              <a:off x="5443050"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5"/>
            <p:cNvSpPr/>
            <p:nvPr/>
          </p:nvSpPr>
          <p:spPr>
            <a:xfrm>
              <a:off x="6350008"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5"/>
            <p:cNvSpPr/>
            <p:nvPr/>
          </p:nvSpPr>
          <p:spPr>
            <a:xfrm>
              <a:off x="725696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5"/>
            <p:cNvSpPr/>
            <p:nvPr/>
          </p:nvSpPr>
          <p:spPr>
            <a:xfrm>
              <a:off x="8437825" y="11096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5"/>
            <p:cNvSpPr/>
            <p:nvPr/>
          </p:nvSpPr>
          <p:spPr>
            <a:xfrm>
              <a:off x="75713" y="13810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5"/>
            <p:cNvSpPr/>
            <p:nvPr/>
          </p:nvSpPr>
          <p:spPr>
            <a:xfrm>
              <a:off x="1218438"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5"/>
            <p:cNvSpPr/>
            <p:nvPr/>
          </p:nvSpPr>
          <p:spPr>
            <a:xfrm>
              <a:off x="1867963"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5"/>
            <p:cNvSpPr/>
            <p:nvPr/>
          </p:nvSpPr>
          <p:spPr>
            <a:xfrm>
              <a:off x="2517488"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5"/>
            <p:cNvSpPr/>
            <p:nvPr/>
          </p:nvSpPr>
          <p:spPr>
            <a:xfrm>
              <a:off x="3716013" y="13810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5"/>
            <p:cNvSpPr/>
            <p:nvPr/>
          </p:nvSpPr>
          <p:spPr>
            <a:xfrm>
              <a:off x="4640638" y="13810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5"/>
            <p:cNvSpPr/>
            <p:nvPr/>
          </p:nvSpPr>
          <p:spPr>
            <a:xfrm>
              <a:off x="5248463"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5"/>
            <p:cNvSpPr/>
            <p:nvPr/>
          </p:nvSpPr>
          <p:spPr>
            <a:xfrm>
              <a:off x="6446988" y="13810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5"/>
            <p:cNvSpPr/>
            <p:nvPr/>
          </p:nvSpPr>
          <p:spPr>
            <a:xfrm>
              <a:off x="7245013" y="13810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5"/>
            <p:cNvSpPr/>
            <p:nvPr/>
          </p:nvSpPr>
          <p:spPr>
            <a:xfrm>
              <a:off x="8106638" y="13810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5"/>
            <p:cNvSpPr/>
            <p:nvPr/>
          </p:nvSpPr>
          <p:spPr>
            <a:xfrm>
              <a:off x="755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5"/>
            <p:cNvSpPr/>
            <p:nvPr/>
          </p:nvSpPr>
          <p:spPr>
            <a:xfrm>
              <a:off x="928875" y="16523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5"/>
            <p:cNvSpPr/>
            <p:nvPr/>
          </p:nvSpPr>
          <p:spPr>
            <a:xfrm>
              <a:off x="1980500" y="16523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5"/>
            <p:cNvSpPr/>
            <p:nvPr/>
          </p:nvSpPr>
          <p:spPr>
            <a:xfrm>
              <a:off x="2770225" y="16523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5"/>
            <p:cNvSpPr/>
            <p:nvPr/>
          </p:nvSpPr>
          <p:spPr>
            <a:xfrm>
              <a:off x="37399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5"/>
            <p:cNvSpPr/>
            <p:nvPr/>
          </p:nvSpPr>
          <p:spPr>
            <a:xfrm>
              <a:off x="4593275" y="16523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5"/>
            <p:cNvSpPr/>
            <p:nvPr/>
          </p:nvSpPr>
          <p:spPr>
            <a:xfrm>
              <a:off x="5509600" y="16523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5"/>
            <p:cNvSpPr/>
            <p:nvPr/>
          </p:nvSpPr>
          <p:spPr>
            <a:xfrm>
              <a:off x="6109125" y="165232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5"/>
            <p:cNvSpPr/>
            <p:nvPr/>
          </p:nvSpPr>
          <p:spPr>
            <a:xfrm>
              <a:off x="7299350" y="16523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5"/>
            <p:cNvSpPr/>
            <p:nvPr/>
          </p:nvSpPr>
          <p:spPr>
            <a:xfrm>
              <a:off x="8601475" y="16523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5"/>
            <p:cNvSpPr/>
            <p:nvPr/>
          </p:nvSpPr>
          <p:spPr>
            <a:xfrm>
              <a:off x="75869"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5"/>
            <p:cNvSpPr/>
            <p:nvPr/>
          </p:nvSpPr>
          <p:spPr>
            <a:xfrm>
              <a:off x="747094" y="19236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5"/>
            <p:cNvSpPr/>
            <p:nvPr/>
          </p:nvSpPr>
          <p:spPr>
            <a:xfrm>
              <a:off x="1905219" y="19236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5"/>
            <p:cNvSpPr/>
            <p:nvPr/>
          </p:nvSpPr>
          <p:spPr>
            <a:xfrm>
              <a:off x="2904944"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5"/>
            <p:cNvSpPr/>
            <p:nvPr/>
          </p:nvSpPr>
          <p:spPr>
            <a:xfrm>
              <a:off x="4125170" y="192365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5"/>
            <p:cNvSpPr/>
            <p:nvPr/>
          </p:nvSpPr>
          <p:spPr>
            <a:xfrm>
              <a:off x="4754695" y="19236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5"/>
            <p:cNvSpPr/>
            <p:nvPr/>
          </p:nvSpPr>
          <p:spPr>
            <a:xfrm>
              <a:off x="5179320"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5"/>
            <p:cNvSpPr/>
            <p:nvPr/>
          </p:nvSpPr>
          <p:spPr>
            <a:xfrm>
              <a:off x="6399545" y="192365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5"/>
            <p:cNvSpPr/>
            <p:nvPr/>
          </p:nvSpPr>
          <p:spPr>
            <a:xfrm>
              <a:off x="6986170" y="1923650"/>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5"/>
            <p:cNvSpPr/>
            <p:nvPr/>
          </p:nvSpPr>
          <p:spPr>
            <a:xfrm>
              <a:off x="8517195"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5"/>
            <p:cNvSpPr/>
            <p:nvPr/>
          </p:nvSpPr>
          <p:spPr>
            <a:xfrm>
              <a:off x="75850" y="21949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5"/>
            <p:cNvSpPr/>
            <p:nvPr/>
          </p:nvSpPr>
          <p:spPr>
            <a:xfrm>
              <a:off x="1206608"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5"/>
            <p:cNvSpPr/>
            <p:nvPr/>
          </p:nvSpPr>
          <p:spPr>
            <a:xfrm>
              <a:off x="1844167"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5"/>
            <p:cNvSpPr/>
            <p:nvPr/>
          </p:nvSpPr>
          <p:spPr>
            <a:xfrm>
              <a:off x="2481725"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5"/>
            <p:cNvSpPr/>
            <p:nvPr/>
          </p:nvSpPr>
          <p:spPr>
            <a:xfrm>
              <a:off x="3267783"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5"/>
            <p:cNvSpPr/>
            <p:nvPr/>
          </p:nvSpPr>
          <p:spPr>
            <a:xfrm>
              <a:off x="4053842" y="21949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5"/>
            <p:cNvSpPr/>
            <p:nvPr/>
          </p:nvSpPr>
          <p:spPr>
            <a:xfrm>
              <a:off x="5178300" y="21949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5"/>
            <p:cNvSpPr/>
            <p:nvPr/>
          </p:nvSpPr>
          <p:spPr>
            <a:xfrm>
              <a:off x="6027958" y="21949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5"/>
            <p:cNvSpPr/>
            <p:nvPr/>
          </p:nvSpPr>
          <p:spPr>
            <a:xfrm>
              <a:off x="7525317" y="21949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5"/>
            <p:cNvSpPr/>
            <p:nvPr/>
          </p:nvSpPr>
          <p:spPr>
            <a:xfrm>
              <a:off x="8437975" y="21949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5"/>
            <p:cNvSpPr/>
            <p:nvPr/>
          </p:nvSpPr>
          <p:spPr>
            <a:xfrm>
              <a:off x="75871"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5"/>
            <p:cNvSpPr/>
            <p:nvPr/>
          </p:nvSpPr>
          <p:spPr>
            <a:xfrm>
              <a:off x="865030" y="24663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5"/>
            <p:cNvSpPr/>
            <p:nvPr/>
          </p:nvSpPr>
          <p:spPr>
            <a:xfrm>
              <a:off x="1834188"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5"/>
            <p:cNvSpPr/>
            <p:nvPr/>
          </p:nvSpPr>
          <p:spPr>
            <a:xfrm>
              <a:off x="2474846"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5"/>
            <p:cNvSpPr/>
            <p:nvPr/>
          </p:nvSpPr>
          <p:spPr>
            <a:xfrm>
              <a:off x="3664505" y="24663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5"/>
            <p:cNvSpPr/>
            <p:nvPr/>
          </p:nvSpPr>
          <p:spPr>
            <a:xfrm>
              <a:off x="4517263"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5"/>
            <p:cNvSpPr/>
            <p:nvPr/>
          </p:nvSpPr>
          <p:spPr>
            <a:xfrm>
              <a:off x="5157922"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5"/>
            <p:cNvSpPr/>
            <p:nvPr/>
          </p:nvSpPr>
          <p:spPr>
            <a:xfrm>
              <a:off x="6347580"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5"/>
            <p:cNvSpPr/>
            <p:nvPr/>
          </p:nvSpPr>
          <p:spPr>
            <a:xfrm>
              <a:off x="6988238" y="246630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5"/>
            <p:cNvSpPr/>
            <p:nvPr/>
          </p:nvSpPr>
          <p:spPr>
            <a:xfrm>
              <a:off x="8368697"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5"/>
            <p:cNvSpPr/>
            <p:nvPr/>
          </p:nvSpPr>
          <p:spPr>
            <a:xfrm>
              <a:off x="75850" y="27376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5"/>
            <p:cNvSpPr/>
            <p:nvPr/>
          </p:nvSpPr>
          <p:spPr>
            <a:xfrm>
              <a:off x="946642"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5"/>
            <p:cNvSpPr/>
            <p:nvPr/>
          </p:nvSpPr>
          <p:spPr>
            <a:xfrm>
              <a:off x="2015733" y="273762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5"/>
            <p:cNvSpPr/>
            <p:nvPr/>
          </p:nvSpPr>
          <p:spPr>
            <a:xfrm>
              <a:off x="2541225" y="27376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5"/>
            <p:cNvSpPr/>
            <p:nvPr/>
          </p:nvSpPr>
          <p:spPr>
            <a:xfrm>
              <a:off x="3115317" y="27376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5"/>
            <p:cNvSpPr/>
            <p:nvPr/>
          </p:nvSpPr>
          <p:spPr>
            <a:xfrm>
              <a:off x="4355708"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5"/>
            <p:cNvSpPr/>
            <p:nvPr/>
          </p:nvSpPr>
          <p:spPr>
            <a:xfrm>
              <a:off x="5424800" y="27376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5"/>
            <p:cNvSpPr/>
            <p:nvPr/>
          </p:nvSpPr>
          <p:spPr>
            <a:xfrm>
              <a:off x="6358592" y="2737625"/>
              <a:ext cx="9030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5"/>
            <p:cNvSpPr/>
            <p:nvPr/>
          </p:nvSpPr>
          <p:spPr>
            <a:xfrm>
              <a:off x="7368883" y="27376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5"/>
            <p:cNvSpPr/>
            <p:nvPr/>
          </p:nvSpPr>
          <p:spPr>
            <a:xfrm>
              <a:off x="8106775"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5"/>
            <p:cNvSpPr/>
            <p:nvPr/>
          </p:nvSpPr>
          <p:spPr>
            <a:xfrm>
              <a:off x="75878"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5"/>
            <p:cNvSpPr/>
            <p:nvPr/>
          </p:nvSpPr>
          <p:spPr>
            <a:xfrm>
              <a:off x="1458002" y="30089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5"/>
            <p:cNvSpPr/>
            <p:nvPr/>
          </p:nvSpPr>
          <p:spPr>
            <a:xfrm>
              <a:off x="1853726"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5"/>
            <p:cNvSpPr/>
            <p:nvPr/>
          </p:nvSpPr>
          <p:spPr>
            <a:xfrm>
              <a:off x="2496050" y="30089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5"/>
            <p:cNvSpPr/>
            <p:nvPr/>
          </p:nvSpPr>
          <p:spPr>
            <a:xfrm>
              <a:off x="3466875" y="30089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5"/>
            <p:cNvSpPr/>
            <p:nvPr/>
          </p:nvSpPr>
          <p:spPr>
            <a:xfrm>
              <a:off x="4602399"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5"/>
            <p:cNvSpPr/>
            <p:nvPr/>
          </p:nvSpPr>
          <p:spPr>
            <a:xfrm>
              <a:off x="5244723"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5"/>
            <p:cNvSpPr/>
            <p:nvPr/>
          </p:nvSpPr>
          <p:spPr>
            <a:xfrm>
              <a:off x="5887047"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5"/>
            <p:cNvSpPr/>
            <p:nvPr/>
          </p:nvSpPr>
          <p:spPr>
            <a:xfrm>
              <a:off x="7269171" y="30089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5"/>
            <p:cNvSpPr/>
            <p:nvPr/>
          </p:nvSpPr>
          <p:spPr>
            <a:xfrm>
              <a:off x="8460495" y="30089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5"/>
            <p:cNvSpPr/>
            <p:nvPr/>
          </p:nvSpPr>
          <p:spPr>
            <a:xfrm>
              <a:off x="75550" y="32802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5"/>
            <p:cNvSpPr/>
            <p:nvPr/>
          </p:nvSpPr>
          <p:spPr>
            <a:xfrm>
              <a:off x="1207008"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5"/>
            <p:cNvSpPr/>
            <p:nvPr/>
          </p:nvSpPr>
          <p:spPr>
            <a:xfrm>
              <a:off x="205736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5"/>
            <p:cNvSpPr/>
            <p:nvPr/>
          </p:nvSpPr>
          <p:spPr>
            <a:xfrm>
              <a:off x="2907725"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5"/>
            <p:cNvSpPr/>
            <p:nvPr/>
          </p:nvSpPr>
          <p:spPr>
            <a:xfrm>
              <a:off x="3821083" y="32802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5"/>
            <p:cNvSpPr/>
            <p:nvPr/>
          </p:nvSpPr>
          <p:spPr>
            <a:xfrm>
              <a:off x="4538542" y="328027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5"/>
            <p:cNvSpPr/>
            <p:nvPr/>
          </p:nvSpPr>
          <p:spPr>
            <a:xfrm>
              <a:off x="5837700" y="328027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5"/>
            <p:cNvSpPr/>
            <p:nvPr/>
          </p:nvSpPr>
          <p:spPr>
            <a:xfrm>
              <a:off x="6342758"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5"/>
            <p:cNvSpPr/>
            <p:nvPr/>
          </p:nvSpPr>
          <p:spPr>
            <a:xfrm>
              <a:off x="725611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5"/>
            <p:cNvSpPr/>
            <p:nvPr/>
          </p:nvSpPr>
          <p:spPr>
            <a:xfrm>
              <a:off x="8106475" y="32802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5"/>
            <p:cNvSpPr/>
            <p:nvPr/>
          </p:nvSpPr>
          <p:spPr>
            <a:xfrm>
              <a:off x="75875"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5"/>
            <p:cNvSpPr/>
            <p:nvPr/>
          </p:nvSpPr>
          <p:spPr>
            <a:xfrm>
              <a:off x="875466" y="35516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5"/>
            <p:cNvSpPr/>
            <p:nvPr/>
          </p:nvSpPr>
          <p:spPr>
            <a:xfrm>
              <a:off x="1855056" y="35516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5"/>
            <p:cNvSpPr/>
            <p:nvPr/>
          </p:nvSpPr>
          <p:spPr>
            <a:xfrm>
              <a:off x="2506146" y="35516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5"/>
            <p:cNvSpPr/>
            <p:nvPr/>
          </p:nvSpPr>
          <p:spPr>
            <a:xfrm>
              <a:off x="3236436" y="35516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5"/>
            <p:cNvSpPr/>
            <p:nvPr/>
          </p:nvSpPr>
          <p:spPr>
            <a:xfrm>
              <a:off x="4380727"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5"/>
            <p:cNvSpPr/>
            <p:nvPr/>
          </p:nvSpPr>
          <p:spPr>
            <a:xfrm>
              <a:off x="5180317" y="35516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5"/>
            <p:cNvSpPr/>
            <p:nvPr/>
          </p:nvSpPr>
          <p:spPr>
            <a:xfrm>
              <a:off x="638040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5"/>
            <p:cNvSpPr/>
            <p:nvPr/>
          </p:nvSpPr>
          <p:spPr>
            <a:xfrm>
              <a:off x="724359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5"/>
            <p:cNvSpPr/>
            <p:nvPr/>
          </p:nvSpPr>
          <p:spPr>
            <a:xfrm>
              <a:off x="8106788" y="35516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5"/>
            <p:cNvSpPr/>
            <p:nvPr/>
          </p:nvSpPr>
          <p:spPr>
            <a:xfrm>
              <a:off x="75850" y="38229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5"/>
            <p:cNvSpPr/>
            <p:nvPr/>
          </p:nvSpPr>
          <p:spPr>
            <a:xfrm>
              <a:off x="1205542" y="38229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5"/>
            <p:cNvSpPr/>
            <p:nvPr/>
          </p:nvSpPr>
          <p:spPr>
            <a:xfrm>
              <a:off x="2054133" y="3822925"/>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5"/>
            <p:cNvSpPr/>
            <p:nvPr/>
          </p:nvSpPr>
          <p:spPr>
            <a:xfrm>
              <a:off x="2444025" y="38229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5"/>
            <p:cNvSpPr/>
            <p:nvPr/>
          </p:nvSpPr>
          <p:spPr>
            <a:xfrm>
              <a:off x="3159717" y="3822925"/>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5"/>
            <p:cNvSpPr/>
            <p:nvPr/>
          </p:nvSpPr>
          <p:spPr>
            <a:xfrm>
              <a:off x="4536008" y="38229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5"/>
            <p:cNvSpPr/>
            <p:nvPr/>
          </p:nvSpPr>
          <p:spPr>
            <a:xfrm>
              <a:off x="5172500" y="38229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5"/>
            <p:cNvSpPr/>
            <p:nvPr/>
          </p:nvSpPr>
          <p:spPr>
            <a:xfrm>
              <a:off x="5767292" y="38229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5"/>
            <p:cNvSpPr/>
            <p:nvPr/>
          </p:nvSpPr>
          <p:spPr>
            <a:xfrm>
              <a:off x="6890683" y="3822925"/>
              <a:ext cx="1484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5"/>
            <p:cNvSpPr/>
            <p:nvPr/>
          </p:nvSpPr>
          <p:spPr>
            <a:xfrm>
              <a:off x="8460475" y="38229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5"/>
            <p:cNvSpPr/>
            <p:nvPr/>
          </p:nvSpPr>
          <p:spPr>
            <a:xfrm>
              <a:off x="75870"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5"/>
            <p:cNvSpPr/>
            <p:nvPr/>
          </p:nvSpPr>
          <p:spPr>
            <a:xfrm>
              <a:off x="775428" y="40942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5"/>
            <p:cNvSpPr/>
            <p:nvPr/>
          </p:nvSpPr>
          <p:spPr>
            <a:xfrm>
              <a:off x="1828686"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5"/>
            <p:cNvSpPr/>
            <p:nvPr/>
          </p:nvSpPr>
          <p:spPr>
            <a:xfrm>
              <a:off x="2471545" y="40942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5"/>
            <p:cNvSpPr/>
            <p:nvPr/>
          </p:nvSpPr>
          <p:spPr>
            <a:xfrm>
              <a:off x="3442903" y="40942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5"/>
            <p:cNvSpPr/>
            <p:nvPr/>
          </p:nvSpPr>
          <p:spPr>
            <a:xfrm>
              <a:off x="4578962"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5"/>
            <p:cNvSpPr/>
            <p:nvPr/>
          </p:nvSpPr>
          <p:spPr>
            <a:xfrm>
              <a:off x="5221820"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5"/>
            <p:cNvSpPr/>
            <p:nvPr/>
          </p:nvSpPr>
          <p:spPr>
            <a:xfrm>
              <a:off x="6413679" y="40942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5"/>
            <p:cNvSpPr/>
            <p:nvPr/>
          </p:nvSpPr>
          <p:spPr>
            <a:xfrm>
              <a:off x="7268637"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5"/>
            <p:cNvSpPr/>
            <p:nvPr/>
          </p:nvSpPr>
          <p:spPr>
            <a:xfrm>
              <a:off x="8460495"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5"/>
            <p:cNvSpPr/>
            <p:nvPr/>
          </p:nvSpPr>
          <p:spPr>
            <a:xfrm>
              <a:off x="75850"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5"/>
            <p:cNvSpPr/>
            <p:nvPr/>
          </p:nvSpPr>
          <p:spPr>
            <a:xfrm>
              <a:off x="933675" y="43655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5"/>
            <p:cNvSpPr/>
            <p:nvPr/>
          </p:nvSpPr>
          <p:spPr>
            <a:xfrm>
              <a:off x="1854500" y="43655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5"/>
            <p:cNvSpPr/>
            <p:nvPr/>
          </p:nvSpPr>
          <p:spPr>
            <a:xfrm>
              <a:off x="2500225" y="43655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5"/>
            <p:cNvSpPr/>
            <p:nvPr/>
          </p:nvSpPr>
          <p:spPr>
            <a:xfrm>
              <a:off x="3474450" y="436557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5"/>
            <p:cNvSpPr/>
            <p:nvPr/>
          </p:nvSpPr>
          <p:spPr>
            <a:xfrm>
              <a:off x="4078475" y="43655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5"/>
            <p:cNvSpPr/>
            <p:nvPr/>
          </p:nvSpPr>
          <p:spPr>
            <a:xfrm>
              <a:off x="5584000"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5"/>
            <p:cNvSpPr/>
            <p:nvPr/>
          </p:nvSpPr>
          <p:spPr>
            <a:xfrm>
              <a:off x="6378225"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5"/>
            <p:cNvSpPr/>
            <p:nvPr/>
          </p:nvSpPr>
          <p:spPr>
            <a:xfrm>
              <a:off x="7236050" y="43655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5"/>
            <p:cNvSpPr/>
            <p:nvPr/>
          </p:nvSpPr>
          <p:spPr>
            <a:xfrm>
              <a:off x="8368675"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5"/>
            <p:cNvSpPr/>
            <p:nvPr/>
          </p:nvSpPr>
          <p:spPr>
            <a:xfrm>
              <a:off x="75863" y="46369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5"/>
            <p:cNvSpPr/>
            <p:nvPr/>
          </p:nvSpPr>
          <p:spPr>
            <a:xfrm>
              <a:off x="121742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5"/>
            <p:cNvSpPr/>
            <p:nvPr/>
          </p:nvSpPr>
          <p:spPr>
            <a:xfrm>
              <a:off x="2077879" y="46369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5"/>
            <p:cNvSpPr/>
            <p:nvPr/>
          </p:nvSpPr>
          <p:spPr>
            <a:xfrm>
              <a:off x="268453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5"/>
            <p:cNvSpPr/>
            <p:nvPr/>
          </p:nvSpPr>
          <p:spPr>
            <a:xfrm>
              <a:off x="3743296" y="46369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5"/>
            <p:cNvSpPr/>
            <p:nvPr/>
          </p:nvSpPr>
          <p:spPr>
            <a:xfrm>
              <a:off x="4540154" y="46369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5"/>
            <p:cNvSpPr/>
            <p:nvPr/>
          </p:nvSpPr>
          <p:spPr>
            <a:xfrm>
              <a:off x="5188513" y="46369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5"/>
            <p:cNvSpPr/>
            <p:nvPr/>
          </p:nvSpPr>
          <p:spPr>
            <a:xfrm>
              <a:off x="638587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5"/>
            <p:cNvSpPr/>
            <p:nvPr/>
          </p:nvSpPr>
          <p:spPr>
            <a:xfrm>
              <a:off x="7246329"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5"/>
            <p:cNvSpPr/>
            <p:nvPr/>
          </p:nvSpPr>
          <p:spPr>
            <a:xfrm>
              <a:off x="810678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5"/>
            <p:cNvSpPr/>
            <p:nvPr/>
          </p:nvSpPr>
          <p:spPr>
            <a:xfrm>
              <a:off x="75625"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5"/>
            <p:cNvSpPr/>
            <p:nvPr/>
          </p:nvSpPr>
          <p:spPr>
            <a:xfrm>
              <a:off x="1009417" y="49082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5"/>
            <p:cNvSpPr/>
            <p:nvPr/>
          </p:nvSpPr>
          <p:spPr>
            <a:xfrm>
              <a:off x="1668108" y="49082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5"/>
            <p:cNvSpPr/>
            <p:nvPr/>
          </p:nvSpPr>
          <p:spPr>
            <a:xfrm>
              <a:off x="2383500" y="49082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5"/>
            <p:cNvSpPr/>
            <p:nvPr/>
          </p:nvSpPr>
          <p:spPr>
            <a:xfrm>
              <a:off x="3623892" y="49082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5"/>
            <p:cNvSpPr/>
            <p:nvPr/>
          </p:nvSpPr>
          <p:spPr>
            <a:xfrm>
              <a:off x="4494683" y="49082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5"/>
            <p:cNvSpPr/>
            <p:nvPr/>
          </p:nvSpPr>
          <p:spPr>
            <a:xfrm>
              <a:off x="5481875" y="49082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5"/>
            <p:cNvSpPr/>
            <p:nvPr/>
          </p:nvSpPr>
          <p:spPr>
            <a:xfrm>
              <a:off x="6627467"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5"/>
            <p:cNvSpPr/>
            <p:nvPr/>
          </p:nvSpPr>
          <p:spPr>
            <a:xfrm>
              <a:off x="7434658"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5"/>
            <p:cNvSpPr/>
            <p:nvPr/>
          </p:nvSpPr>
          <p:spPr>
            <a:xfrm>
              <a:off x="8368450"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alpha val="79215"/>
              </a:srgbClr>
            </a:gs>
            <a:gs pos="100000">
              <a:srgbClr val="DE87F1">
                <a:alpha val="39607"/>
              </a:srgbClr>
            </a:gs>
          </a:gsLst>
          <a:lin ang="13500032" scaled="0"/>
        </a:gradFill>
      </p:bgPr>
    </p:bg>
    <p:spTree>
      <p:nvGrpSpPr>
        <p:cNvPr id="7602" name="Shape 7602"/>
        <p:cNvGrpSpPr/>
        <p:nvPr/>
      </p:nvGrpSpPr>
      <p:grpSpPr>
        <a:xfrm>
          <a:off x="0" y="0"/>
          <a:ext cx="0" cy="0"/>
          <a:chOff x="0" y="0"/>
          <a:chExt cx="0" cy="0"/>
        </a:xfrm>
      </p:grpSpPr>
      <p:sp>
        <p:nvSpPr>
          <p:cNvPr id="7603" name="Google Shape;7603;p86"/>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B2D3E"/>
            </a:gs>
            <a:gs pos="100000">
              <a:srgbClr val="EF473A"/>
            </a:gs>
          </a:gsLst>
          <a:lin ang="5400012" scaled="0"/>
        </a:gradFill>
      </p:bgPr>
    </p:bg>
    <p:spTree>
      <p:nvGrpSpPr>
        <p:cNvPr id="7607" name="Shape 7607"/>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7611" name="Shape 7611"/>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8C0FF"/>
            </a:gs>
            <a:gs pos="100000">
              <a:srgbClr val="3F2B96"/>
            </a:gs>
          </a:gsLst>
          <a:lin ang="0" scaled="0"/>
        </a:gradFill>
      </p:bgPr>
    </p:bg>
    <p:spTree>
      <p:nvGrpSpPr>
        <p:cNvPr id="7615" name="Shape 7615"/>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7619" name="Shape 7619"/>
        <p:cNvGrpSpPr/>
        <p:nvPr/>
      </p:nvGrpSpPr>
      <p:grpSpPr>
        <a:xfrm>
          <a:off x="0" y="0"/>
          <a:ext cx="0" cy="0"/>
          <a:chOff x="0" y="0"/>
          <a:chExt cx="0" cy="0"/>
        </a:xfrm>
      </p:grpSpPr>
      <p:sp>
        <p:nvSpPr>
          <p:cNvPr id="7620" name="Google Shape;7620;p90"/>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ML and Health</a:t>
            </a:r>
            <a:endParaRPr>
              <a:solidFill>
                <a:srgbClr val="FFFF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4" name="Shape 7624"/>
        <p:cNvGrpSpPr/>
        <p:nvPr/>
      </p:nvGrpSpPr>
      <p:grpSpPr>
        <a:xfrm>
          <a:off x="0" y="0"/>
          <a:ext cx="0" cy="0"/>
          <a:chOff x="0" y="0"/>
          <a:chExt cx="0" cy="0"/>
        </a:xfrm>
      </p:grpSpPr>
      <p:pic>
        <p:nvPicPr>
          <p:cNvPr id="7625" name="Google Shape;7625;p91"/>
          <p:cNvPicPr preferRelativeResize="0"/>
          <p:nvPr/>
        </p:nvPicPr>
        <p:blipFill>
          <a:blip r:embed="rId3">
            <a:alphaModFix/>
          </a:blip>
          <a:stretch>
            <a:fillRect/>
          </a:stretch>
        </p:blipFill>
        <p:spPr>
          <a:xfrm>
            <a:off x="703650" y="474863"/>
            <a:ext cx="8121701" cy="3921650"/>
          </a:xfrm>
          <a:prstGeom prst="rect">
            <a:avLst/>
          </a:prstGeom>
          <a:noFill/>
          <a:ln>
            <a:noFill/>
          </a:ln>
        </p:spPr>
      </p:pic>
      <p:sp>
        <p:nvSpPr>
          <p:cNvPr id="7626" name="Google Shape;7626;p91"/>
          <p:cNvSpPr txBox="1"/>
          <p:nvPr/>
        </p:nvSpPr>
        <p:spPr>
          <a:xfrm rot="-2698646">
            <a:off x="1343040" y="1332815"/>
            <a:ext cx="538603" cy="2218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7627" name="Google Shape;7627;p91"/>
          <p:cNvSpPr txBox="1"/>
          <p:nvPr/>
        </p:nvSpPr>
        <p:spPr>
          <a:xfrm>
            <a:off x="7334925" y="1774013"/>
            <a:ext cx="155100" cy="14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p>
        </p:txBody>
      </p:sp>
      <p:sp>
        <p:nvSpPr>
          <p:cNvPr id="7628" name="Google Shape;7628;p91"/>
          <p:cNvSpPr/>
          <p:nvPr/>
        </p:nvSpPr>
        <p:spPr>
          <a:xfrm>
            <a:off x="7350700" y="1258613"/>
            <a:ext cx="300300" cy="21657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7629" name="Google Shape;7629;p91"/>
          <p:cNvSpPr txBox="1"/>
          <p:nvPr/>
        </p:nvSpPr>
        <p:spPr>
          <a:xfrm>
            <a:off x="6329400" y="1451988"/>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630" name="Google Shape;7630;p91"/>
          <p:cNvSpPr txBox="1"/>
          <p:nvPr/>
        </p:nvSpPr>
        <p:spPr>
          <a:xfrm>
            <a:off x="6329400" y="194770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631" name="Google Shape;7631;p91"/>
          <p:cNvSpPr txBox="1"/>
          <p:nvPr/>
        </p:nvSpPr>
        <p:spPr>
          <a:xfrm>
            <a:off x="6329400" y="2200538"/>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632" name="Google Shape;7632;p91"/>
          <p:cNvSpPr txBox="1"/>
          <p:nvPr/>
        </p:nvSpPr>
        <p:spPr>
          <a:xfrm>
            <a:off x="6329400" y="2443413"/>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633" name="Google Shape;7633;p91"/>
          <p:cNvSpPr txBox="1"/>
          <p:nvPr/>
        </p:nvSpPr>
        <p:spPr>
          <a:xfrm>
            <a:off x="6329400" y="2698250"/>
            <a:ext cx="6849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634" name="Google Shape;7634;p91"/>
          <p:cNvSpPr txBox="1"/>
          <p:nvPr/>
        </p:nvSpPr>
        <p:spPr>
          <a:xfrm>
            <a:off x="6329400" y="2939113"/>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635" name="Google Shape;7635;p91"/>
          <p:cNvSpPr txBox="1"/>
          <p:nvPr/>
        </p:nvSpPr>
        <p:spPr>
          <a:xfrm>
            <a:off x="2054475" y="869013"/>
            <a:ext cx="747600" cy="230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7636" name="Google Shape;7636;p91"/>
          <p:cNvSpPr txBox="1"/>
          <p:nvPr/>
        </p:nvSpPr>
        <p:spPr>
          <a:xfrm>
            <a:off x="6329400" y="1700014"/>
            <a:ext cx="684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637" name="Google Shape;7637;p91"/>
          <p:cNvSpPr txBox="1"/>
          <p:nvPr/>
        </p:nvSpPr>
        <p:spPr>
          <a:xfrm rot="-2700000">
            <a:off x="5891108" y="3835052"/>
            <a:ext cx="1263034" cy="57021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Spatial Feature Learning</a:t>
            </a:r>
            <a:endParaRPr sz="1200">
              <a:latin typeface="Times New Roman"/>
              <a:ea typeface="Times New Roman"/>
              <a:cs typeface="Times New Roman"/>
              <a:sym typeface="Times New Roman"/>
            </a:endParaRPr>
          </a:p>
        </p:txBody>
      </p:sp>
      <p:sp>
        <p:nvSpPr>
          <p:cNvPr id="7638" name="Google Shape;7638;p91"/>
          <p:cNvSpPr txBox="1"/>
          <p:nvPr/>
        </p:nvSpPr>
        <p:spPr>
          <a:xfrm rot="-2700000">
            <a:off x="4915376" y="3907179"/>
            <a:ext cx="1067024" cy="42596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Images</a:t>
            </a:r>
            <a:endParaRPr sz="1200">
              <a:latin typeface="Times New Roman"/>
              <a:ea typeface="Times New Roman"/>
              <a:cs typeface="Times New Roman"/>
              <a:sym typeface="Times New Roman"/>
            </a:endParaRPr>
          </a:p>
        </p:txBody>
      </p:sp>
      <p:sp>
        <p:nvSpPr>
          <p:cNvPr id="7639" name="Google Shape;7639;p91"/>
          <p:cNvSpPr/>
          <p:nvPr/>
        </p:nvSpPr>
        <p:spPr>
          <a:xfrm>
            <a:off x="4586150" y="426388"/>
            <a:ext cx="356700" cy="338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91"/>
          <p:cNvSpPr/>
          <p:nvPr/>
        </p:nvSpPr>
        <p:spPr>
          <a:xfrm>
            <a:off x="4614350" y="715713"/>
            <a:ext cx="300300" cy="3093000"/>
          </a:xfrm>
          <a:prstGeom prst="rightBrace">
            <a:avLst>
              <a:gd fmla="val 50000"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91"/>
          <p:cNvSpPr/>
          <p:nvPr/>
        </p:nvSpPr>
        <p:spPr>
          <a:xfrm>
            <a:off x="5907050" y="2092763"/>
            <a:ext cx="3003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91"/>
          <p:cNvSpPr/>
          <p:nvPr/>
        </p:nvSpPr>
        <p:spPr>
          <a:xfrm>
            <a:off x="5888675" y="2202563"/>
            <a:ext cx="51000" cy="29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91"/>
          <p:cNvSpPr/>
          <p:nvPr/>
        </p:nvSpPr>
        <p:spPr>
          <a:xfrm>
            <a:off x="5907050" y="2252613"/>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91"/>
          <p:cNvSpPr/>
          <p:nvPr/>
        </p:nvSpPr>
        <p:spPr>
          <a:xfrm>
            <a:off x="7685600" y="2150763"/>
            <a:ext cx="3567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91"/>
          <p:cNvSpPr/>
          <p:nvPr/>
        </p:nvSpPr>
        <p:spPr>
          <a:xfrm>
            <a:off x="7715200" y="2252613"/>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1"/>
          <p:cNvSpPr/>
          <p:nvPr/>
        </p:nvSpPr>
        <p:spPr>
          <a:xfrm>
            <a:off x="6982525" y="2128563"/>
            <a:ext cx="3567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91"/>
          <p:cNvSpPr/>
          <p:nvPr/>
        </p:nvSpPr>
        <p:spPr>
          <a:xfrm>
            <a:off x="6993388" y="2252613"/>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91"/>
          <p:cNvSpPr/>
          <p:nvPr/>
        </p:nvSpPr>
        <p:spPr>
          <a:xfrm>
            <a:off x="2217925" y="1107263"/>
            <a:ext cx="200100" cy="8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91"/>
          <p:cNvSpPr/>
          <p:nvPr/>
        </p:nvSpPr>
        <p:spPr>
          <a:xfrm rot="-5400000">
            <a:off x="2322125" y="1058113"/>
            <a:ext cx="48300" cy="153000"/>
          </a:xfrm>
          <a:prstGeom prst="rightBrace">
            <a:avLst>
              <a:gd fmla="val 74574" name="adj1"/>
              <a:gd fmla="val 53229"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Times New Roman"/>
              <a:ea typeface="Times New Roman"/>
              <a:cs typeface="Times New Roman"/>
              <a:sym typeface="Times New Roman"/>
            </a:endParaRPr>
          </a:p>
        </p:txBody>
      </p:sp>
      <p:sp>
        <p:nvSpPr>
          <p:cNvPr id="7650" name="Google Shape;7650;p91"/>
          <p:cNvSpPr/>
          <p:nvPr/>
        </p:nvSpPr>
        <p:spPr>
          <a:xfrm>
            <a:off x="3134150" y="1055463"/>
            <a:ext cx="356700" cy="23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91"/>
          <p:cNvSpPr txBox="1"/>
          <p:nvPr/>
        </p:nvSpPr>
        <p:spPr>
          <a:xfrm>
            <a:off x="3077100" y="1055463"/>
            <a:ext cx="4173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7652" name="Google Shape;7652;p91"/>
          <p:cNvSpPr/>
          <p:nvPr/>
        </p:nvSpPr>
        <p:spPr>
          <a:xfrm>
            <a:off x="3128200" y="2905638"/>
            <a:ext cx="356700" cy="19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91"/>
          <p:cNvSpPr txBox="1"/>
          <p:nvPr/>
        </p:nvSpPr>
        <p:spPr>
          <a:xfrm>
            <a:off x="7326088" y="1484763"/>
            <a:ext cx="356700" cy="18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RNN+ANN</a:t>
            </a:r>
            <a:endParaRPr>
              <a:latin typeface="Times New Roman"/>
              <a:ea typeface="Times New Roman"/>
              <a:cs typeface="Times New Roman"/>
              <a:sym typeface="Times New Roman"/>
            </a:endParaRPr>
          </a:p>
        </p:txBody>
      </p:sp>
      <p:sp>
        <p:nvSpPr>
          <p:cNvPr id="7654" name="Google Shape;7654;p91"/>
          <p:cNvSpPr/>
          <p:nvPr/>
        </p:nvSpPr>
        <p:spPr>
          <a:xfrm>
            <a:off x="3482375" y="589688"/>
            <a:ext cx="1115400" cy="109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55" name="Google Shape;7655;p91"/>
          <p:cNvPicPr preferRelativeResize="0"/>
          <p:nvPr/>
        </p:nvPicPr>
        <p:blipFill>
          <a:blip r:embed="rId4">
            <a:alphaModFix/>
          </a:blip>
          <a:stretch>
            <a:fillRect/>
          </a:stretch>
        </p:blipFill>
        <p:spPr>
          <a:xfrm>
            <a:off x="3436163" y="375175"/>
            <a:ext cx="1082759" cy="1073976"/>
          </a:xfrm>
          <a:prstGeom prst="rect">
            <a:avLst/>
          </a:prstGeom>
          <a:noFill/>
          <a:ln>
            <a:noFill/>
          </a:ln>
        </p:spPr>
      </p:pic>
      <p:pic>
        <p:nvPicPr>
          <p:cNvPr id="7656" name="Google Shape;7656;p91"/>
          <p:cNvPicPr preferRelativeResize="0"/>
          <p:nvPr/>
        </p:nvPicPr>
        <p:blipFill>
          <a:blip r:embed="rId5">
            <a:alphaModFix/>
          </a:blip>
          <a:stretch>
            <a:fillRect/>
          </a:stretch>
        </p:blipFill>
        <p:spPr>
          <a:xfrm>
            <a:off x="3978725" y="902313"/>
            <a:ext cx="705284" cy="691225"/>
          </a:xfrm>
          <a:prstGeom prst="rect">
            <a:avLst/>
          </a:prstGeom>
          <a:noFill/>
          <a:ln>
            <a:noFill/>
          </a:ln>
        </p:spPr>
      </p:pic>
      <p:sp>
        <p:nvSpPr>
          <p:cNvPr id="7657" name="Google Shape;7657;p91"/>
          <p:cNvSpPr/>
          <p:nvPr/>
        </p:nvSpPr>
        <p:spPr>
          <a:xfrm>
            <a:off x="3473925" y="1668988"/>
            <a:ext cx="1115400" cy="10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58" name="Google Shape;7658;p91"/>
          <p:cNvPicPr preferRelativeResize="0"/>
          <p:nvPr/>
        </p:nvPicPr>
        <p:blipFill>
          <a:blip r:embed="rId6">
            <a:alphaModFix/>
          </a:blip>
          <a:stretch>
            <a:fillRect/>
          </a:stretch>
        </p:blipFill>
        <p:spPr>
          <a:xfrm>
            <a:off x="3509774" y="1593536"/>
            <a:ext cx="1027481" cy="893629"/>
          </a:xfrm>
          <a:prstGeom prst="rect">
            <a:avLst/>
          </a:prstGeom>
          <a:noFill/>
          <a:ln>
            <a:noFill/>
          </a:ln>
        </p:spPr>
      </p:pic>
      <p:pic>
        <p:nvPicPr>
          <p:cNvPr id="7659" name="Google Shape;7659;p91"/>
          <p:cNvPicPr preferRelativeResize="0"/>
          <p:nvPr/>
        </p:nvPicPr>
        <p:blipFill>
          <a:blip r:embed="rId7">
            <a:alphaModFix/>
          </a:blip>
          <a:stretch>
            <a:fillRect/>
          </a:stretch>
        </p:blipFill>
        <p:spPr>
          <a:xfrm>
            <a:off x="4006227" y="2024194"/>
            <a:ext cx="694697" cy="643318"/>
          </a:xfrm>
          <a:prstGeom prst="rect">
            <a:avLst/>
          </a:prstGeom>
          <a:noFill/>
          <a:ln>
            <a:noFill/>
          </a:ln>
        </p:spPr>
      </p:pic>
      <p:sp>
        <p:nvSpPr>
          <p:cNvPr id="7660" name="Google Shape;7660;p91"/>
          <p:cNvSpPr/>
          <p:nvPr/>
        </p:nvSpPr>
        <p:spPr>
          <a:xfrm>
            <a:off x="3499225" y="2739838"/>
            <a:ext cx="1096200" cy="10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61" name="Google Shape;7661;p91"/>
          <p:cNvPicPr preferRelativeResize="0"/>
          <p:nvPr/>
        </p:nvPicPr>
        <p:blipFill>
          <a:blip r:embed="rId8">
            <a:alphaModFix/>
          </a:blip>
          <a:stretch>
            <a:fillRect/>
          </a:stretch>
        </p:blipFill>
        <p:spPr>
          <a:xfrm>
            <a:off x="3567477" y="2698263"/>
            <a:ext cx="1082751" cy="1067037"/>
          </a:xfrm>
          <a:prstGeom prst="rect">
            <a:avLst/>
          </a:prstGeom>
          <a:noFill/>
          <a:ln>
            <a:noFill/>
          </a:ln>
        </p:spPr>
      </p:pic>
      <p:sp>
        <p:nvSpPr>
          <p:cNvPr id="7662" name="Google Shape;7662;p91"/>
          <p:cNvSpPr/>
          <p:nvPr/>
        </p:nvSpPr>
        <p:spPr>
          <a:xfrm>
            <a:off x="4924225" y="1778588"/>
            <a:ext cx="969600" cy="105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63" name="Google Shape;7663;p91"/>
          <p:cNvPicPr preferRelativeResize="0"/>
          <p:nvPr/>
        </p:nvPicPr>
        <p:blipFill>
          <a:blip r:embed="rId9">
            <a:alphaModFix/>
          </a:blip>
          <a:stretch>
            <a:fillRect/>
          </a:stretch>
        </p:blipFill>
        <p:spPr>
          <a:xfrm>
            <a:off x="4957063" y="1841313"/>
            <a:ext cx="791317" cy="828138"/>
          </a:xfrm>
          <a:prstGeom prst="rect">
            <a:avLst/>
          </a:prstGeom>
          <a:noFill/>
          <a:ln>
            <a:noFill/>
          </a:ln>
        </p:spPr>
      </p:pic>
      <p:pic>
        <p:nvPicPr>
          <p:cNvPr id="7664" name="Google Shape;7664;p91"/>
          <p:cNvPicPr preferRelativeResize="0"/>
          <p:nvPr/>
        </p:nvPicPr>
        <p:blipFill>
          <a:blip r:embed="rId10">
            <a:alphaModFix/>
          </a:blip>
          <a:stretch>
            <a:fillRect/>
          </a:stretch>
        </p:blipFill>
        <p:spPr>
          <a:xfrm>
            <a:off x="5250296" y="2149687"/>
            <a:ext cx="624167" cy="639726"/>
          </a:xfrm>
          <a:prstGeom prst="rect">
            <a:avLst/>
          </a:prstGeom>
          <a:noFill/>
          <a:ln>
            <a:noFill/>
          </a:ln>
        </p:spPr>
      </p:pic>
      <p:sp>
        <p:nvSpPr>
          <p:cNvPr id="7665" name="Google Shape;7665;p91"/>
          <p:cNvSpPr txBox="1"/>
          <p:nvPr/>
        </p:nvSpPr>
        <p:spPr>
          <a:xfrm>
            <a:off x="6220763" y="1318963"/>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91"/>
          <p:cNvSpPr txBox="1"/>
          <p:nvPr/>
        </p:nvSpPr>
        <p:spPr>
          <a:xfrm>
            <a:off x="6220750" y="1078063"/>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1"/>
          <p:cNvSpPr/>
          <p:nvPr/>
        </p:nvSpPr>
        <p:spPr>
          <a:xfrm>
            <a:off x="6222750" y="1508763"/>
            <a:ext cx="747600" cy="173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91"/>
          <p:cNvSpPr txBox="1"/>
          <p:nvPr/>
        </p:nvSpPr>
        <p:spPr>
          <a:xfrm>
            <a:off x="6247538" y="1225063"/>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669" name="Google Shape;7669;p91"/>
          <p:cNvSpPr txBox="1"/>
          <p:nvPr/>
        </p:nvSpPr>
        <p:spPr>
          <a:xfrm>
            <a:off x="6247538" y="1120513"/>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670" name="Google Shape;7670;p91"/>
          <p:cNvSpPr txBox="1"/>
          <p:nvPr/>
        </p:nvSpPr>
        <p:spPr>
          <a:xfrm>
            <a:off x="6247538" y="1470613"/>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671" name="Google Shape;7671;p91"/>
          <p:cNvSpPr txBox="1"/>
          <p:nvPr/>
        </p:nvSpPr>
        <p:spPr>
          <a:xfrm>
            <a:off x="6247538" y="1366063"/>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672" name="Google Shape;7672;p91"/>
          <p:cNvSpPr txBox="1"/>
          <p:nvPr/>
        </p:nvSpPr>
        <p:spPr>
          <a:xfrm>
            <a:off x="6247538" y="1714113"/>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673" name="Google Shape;7673;p91"/>
          <p:cNvSpPr txBox="1"/>
          <p:nvPr/>
        </p:nvSpPr>
        <p:spPr>
          <a:xfrm>
            <a:off x="6247538" y="1609563"/>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674" name="Google Shape;7674;p91"/>
          <p:cNvSpPr txBox="1"/>
          <p:nvPr/>
        </p:nvSpPr>
        <p:spPr>
          <a:xfrm>
            <a:off x="6247538" y="1959663"/>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675" name="Google Shape;7675;p91"/>
          <p:cNvSpPr txBox="1"/>
          <p:nvPr/>
        </p:nvSpPr>
        <p:spPr>
          <a:xfrm>
            <a:off x="6247538" y="1855113"/>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676" name="Google Shape;7676;p91"/>
          <p:cNvSpPr txBox="1"/>
          <p:nvPr/>
        </p:nvSpPr>
        <p:spPr>
          <a:xfrm>
            <a:off x="6247538" y="221158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677" name="Google Shape;7677;p91"/>
          <p:cNvSpPr txBox="1"/>
          <p:nvPr/>
        </p:nvSpPr>
        <p:spPr>
          <a:xfrm>
            <a:off x="6247538" y="210703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678" name="Google Shape;7678;p91"/>
          <p:cNvSpPr txBox="1"/>
          <p:nvPr/>
        </p:nvSpPr>
        <p:spPr>
          <a:xfrm>
            <a:off x="6247538" y="245713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679" name="Google Shape;7679;p91"/>
          <p:cNvSpPr txBox="1"/>
          <p:nvPr/>
        </p:nvSpPr>
        <p:spPr>
          <a:xfrm>
            <a:off x="6247538" y="235258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680" name="Google Shape;7680;p91"/>
          <p:cNvSpPr txBox="1"/>
          <p:nvPr/>
        </p:nvSpPr>
        <p:spPr>
          <a:xfrm>
            <a:off x="6247538" y="270063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681" name="Google Shape;7681;p91"/>
          <p:cNvSpPr txBox="1"/>
          <p:nvPr/>
        </p:nvSpPr>
        <p:spPr>
          <a:xfrm>
            <a:off x="6247538" y="259608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682" name="Google Shape;7682;p91"/>
          <p:cNvSpPr txBox="1"/>
          <p:nvPr/>
        </p:nvSpPr>
        <p:spPr>
          <a:xfrm>
            <a:off x="6247538" y="294618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683" name="Google Shape;7683;p91"/>
          <p:cNvSpPr txBox="1"/>
          <p:nvPr/>
        </p:nvSpPr>
        <p:spPr>
          <a:xfrm>
            <a:off x="6247538" y="284163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684" name="Google Shape;7684;p91"/>
          <p:cNvSpPr txBox="1"/>
          <p:nvPr/>
        </p:nvSpPr>
        <p:spPr>
          <a:xfrm>
            <a:off x="6247538" y="318968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685" name="Google Shape;7685;p91"/>
          <p:cNvSpPr txBox="1"/>
          <p:nvPr/>
        </p:nvSpPr>
        <p:spPr>
          <a:xfrm>
            <a:off x="6247538" y="308513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686" name="Google Shape;7686;p91"/>
          <p:cNvSpPr txBox="1"/>
          <p:nvPr/>
        </p:nvSpPr>
        <p:spPr>
          <a:xfrm>
            <a:off x="6247538" y="343523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687" name="Google Shape;7687;p91"/>
          <p:cNvSpPr txBox="1"/>
          <p:nvPr/>
        </p:nvSpPr>
        <p:spPr>
          <a:xfrm>
            <a:off x="6247538" y="333068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688" name="Google Shape;7688;p91"/>
          <p:cNvSpPr/>
          <p:nvPr/>
        </p:nvSpPr>
        <p:spPr>
          <a:xfrm rot="-2700000">
            <a:off x="6759286" y="3765350"/>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91"/>
          <p:cNvSpPr/>
          <p:nvPr/>
        </p:nvSpPr>
        <p:spPr>
          <a:xfrm rot="-2700000">
            <a:off x="7415511" y="3717825"/>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1"/>
          <p:cNvSpPr txBox="1"/>
          <p:nvPr/>
        </p:nvSpPr>
        <p:spPr>
          <a:xfrm rot="-2700000">
            <a:off x="6720240" y="3784486"/>
            <a:ext cx="1328371" cy="51717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Temporal Feature Aggregation</a:t>
            </a:r>
            <a:endParaRPr sz="1200">
              <a:latin typeface="Times New Roman"/>
              <a:ea typeface="Times New Roman"/>
              <a:cs typeface="Times New Roman"/>
              <a:sym typeface="Times New Roman"/>
            </a:endParaRPr>
          </a:p>
        </p:txBody>
      </p:sp>
      <p:sp>
        <p:nvSpPr>
          <p:cNvPr id="7691" name="Google Shape;7691;p91"/>
          <p:cNvSpPr txBox="1"/>
          <p:nvPr/>
        </p:nvSpPr>
        <p:spPr>
          <a:xfrm rot="-2700000">
            <a:off x="7555432" y="3757641"/>
            <a:ext cx="1263034" cy="542634"/>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Pain Intensity Assessment</a:t>
            </a:r>
            <a:endParaRPr sz="1200">
              <a:latin typeface="Times New Roman"/>
              <a:ea typeface="Times New Roman"/>
              <a:cs typeface="Times New Roman"/>
              <a:sym typeface="Times New Roman"/>
            </a:endParaRPr>
          </a:p>
        </p:txBody>
      </p:sp>
      <p:sp>
        <p:nvSpPr>
          <p:cNvPr id="7692" name="Google Shape;7692;p91"/>
          <p:cNvSpPr/>
          <p:nvPr/>
        </p:nvSpPr>
        <p:spPr>
          <a:xfrm>
            <a:off x="8036925" y="1671438"/>
            <a:ext cx="356700" cy="15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91"/>
          <p:cNvSpPr/>
          <p:nvPr/>
        </p:nvSpPr>
        <p:spPr>
          <a:xfrm>
            <a:off x="8079700" y="1684263"/>
            <a:ext cx="235200" cy="1432800"/>
          </a:xfrm>
          <a:prstGeom prst="rect">
            <a:avLst/>
          </a:prstGeom>
          <a:gradFill>
            <a:gsLst>
              <a:gs pos="0">
                <a:srgbClr val="FF0000"/>
              </a:gs>
              <a:gs pos="100000">
                <a:schemeClr val="lt1"/>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94" name="Google Shape;7694;p91"/>
          <p:cNvCxnSpPr>
            <a:stCxn id="7693" idx="1"/>
            <a:endCxn id="7693" idx="3"/>
          </p:cNvCxnSpPr>
          <p:nvPr/>
        </p:nvCxnSpPr>
        <p:spPr>
          <a:xfrm>
            <a:off x="8079700" y="2400663"/>
            <a:ext cx="235200" cy="0"/>
          </a:xfrm>
          <a:prstGeom prst="straightConnector1">
            <a:avLst/>
          </a:prstGeom>
          <a:noFill/>
          <a:ln cap="flat" cmpd="sng" w="9525">
            <a:solidFill>
              <a:srgbClr val="000000"/>
            </a:solidFill>
            <a:prstDash val="solid"/>
            <a:round/>
            <a:headEnd len="med" w="med" type="none"/>
            <a:tailEnd len="med" w="med" type="none"/>
          </a:ln>
        </p:spPr>
      </p:cxnSp>
      <p:cxnSp>
        <p:nvCxnSpPr>
          <p:cNvPr id="7695" name="Google Shape;7695;p91"/>
          <p:cNvCxnSpPr/>
          <p:nvPr/>
        </p:nvCxnSpPr>
        <p:spPr>
          <a:xfrm>
            <a:off x="8079700" y="2039263"/>
            <a:ext cx="235200" cy="0"/>
          </a:xfrm>
          <a:prstGeom prst="straightConnector1">
            <a:avLst/>
          </a:prstGeom>
          <a:noFill/>
          <a:ln cap="flat" cmpd="sng" w="9525">
            <a:solidFill>
              <a:srgbClr val="000000"/>
            </a:solidFill>
            <a:prstDash val="solid"/>
            <a:round/>
            <a:headEnd len="med" w="med" type="none"/>
            <a:tailEnd len="med" w="med" type="none"/>
          </a:ln>
        </p:spPr>
      </p:cxnSp>
      <p:pic>
        <p:nvPicPr>
          <p:cNvPr id="7696" name="Google Shape;7696;p91"/>
          <p:cNvPicPr preferRelativeResize="0"/>
          <p:nvPr/>
        </p:nvPicPr>
        <p:blipFill>
          <a:blip r:embed="rId11">
            <a:alphaModFix/>
          </a:blip>
          <a:stretch>
            <a:fillRect/>
          </a:stretch>
        </p:blipFill>
        <p:spPr>
          <a:xfrm>
            <a:off x="2010588" y="1186213"/>
            <a:ext cx="1296300" cy="2036155"/>
          </a:xfrm>
          <a:prstGeom prst="rect">
            <a:avLst/>
          </a:prstGeom>
          <a:noFill/>
          <a:ln>
            <a:noFill/>
          </a:ln>
        </p:spPr>
      </p:pic>
      <p:cxnSp>
        <p:nvCxnSpPr>
          <p:cNvPr id="7697" name="Google Shape;7697;p91"/>
          <p:cNvCxnSpPr/>
          <p:nvPr/>
        </p:nvCxnSpPr>
        <p:spPr>
          <a:xfrm>
            <a:off x="8079700" y="2762063"/>
            <a:ext cx="235200" cy="0"/>
          </a:xfrm>
          <a:prstGeom prst="straightConnector1">
            <a:avLst/>
          </a:prstGeom>
          <a:noFill/>
          <a:ln cap="flat" cmpd="sng" w="9525">
            <a:solidFill>
              <a:srgbClr val="000000"/>
            </a:solidFill>
            <a:prstDash val="solid"/>
            <a:round/>
            <a:headEnd len="med" w="med" type="none"/>
            <a:tailEnd len="med" w="med" type="none"/>
          </a:ln>
        </p:spPr>
      </p:cxnSp>
      <p:sp>
        <p:nvSpPr>
          <p:cNvPr id="7698" name="Google Shape;7698;p91"/>
          <p:cNvSpPr/>
          <p:nvPr/>
        </p:nvSpPr>
        <p:spPr>
          <a:xfrm>
            <a:off x="3135600" y="990363"/>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91"/>
          <p:cNvSpPr txBox="1"/>
          <p:nvPr/>
        </p:nvSpPr>
        <p:spPr>
          <a:xfrm>
            <a:off x="3077100" y="1037563"/>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Delta</a:t>
            </a:r>
            <a:endParaRPr sz="700">
              <a:latin typeface="Times New Roman"/>
              <a:ea typeface="Times New Roman"/>
              <a:cs typeface="Times New Roman"/>
              <a:sym typeface="Times New Roman"/>
            </a:endParaRPr>
          </a:p>
        </p:txBody>
      </p:sp>
      <p:sp>
        <p:nvSpPr>
          <p:cNvPr id="7700" name="Google Shape;7700;p91"/>
          <p:cNvSpPr/>
          <p:nvPr/>
        </p:nvSpPr>
        <p:spPr>
          <a:xfrm>
            <a:off x="3135600" y="1846913"/>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91"/>
          <p:cNvSpPr txBox="1"/>
          <p:nvPr/>
        </p:nvSpPr>
        <p:spPr>
          <a:xfrm>
            <a:off x="3077100" y="1888038"/>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7702" name="Google Shape;7702;p91"/>
          <p:cNvSpPr/>
          <p:nvPr/>
        </p:nvSpPr>
        <p:spPr>
          <a:xfrm>
            <a:off x="3135600" y="2786463"/>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91"/>
          <p:cNvSpPr txBox="1"/>
          <p:nvPr/>
        </p:nvSpPr>
        <p:spPr>
          <a:xfrm>
            <a:off x="3077100" y="2851565"/>
            <a:ext cx="417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cxnSp>
        <p:nvCxnSpPr>
          <p:cNvPr id="7704" name="Google Shape;7704;p91"/>
          <p:cNvCxnSpPr/>
          <p:nvPr/>
        </p:nvCxnSpPr>
        <p:spPr>
          <a:xfrm flipH="1">
            <a:off x="2801100" y="1186238"/>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7705" name="Google Shape;7705;p91"/>
          <p:cNvCxnSpPr/>
          <p:nvPr/>
        </p:nvCxnSpPr>
        <p:spPr>
          <a:xfrm>
            <a:off x="2940975" y="1186238"/>
            <a:ext cx="3000" cy="2090400"/>
          </a:xfrm>
          <a:prstGeom prst="straightConnector1">
            <a:avLst/>
          </a:prstGeom>
          <a:noFill/>
          <a:ln cap="flat" cmpd="sng" w="9525">
            <a:solidFill>
              <a:srgbClr val="D9D9D9"/>
            </a:solidFill>
            <a:prstDash val="solid"/>
            <a:round/>
            <a:headEnd len="med" w="med" type="none"/>
            <a:tailEnd len="med" w="med" type="none"/>
          </a:ln>
        </p:spPr>
      </p:cxnSp>
      <p:cxnSp>
        <p:nvCxnSpPr>
          <p:cNvPr id="7706" name="Google Shape;7706;p91"/>
          <p:cNvCxnSpPr/>
          <p:nvPr/>
        </p:nvCxnSpPr>
        <p:spPr>
          <a:xfrm>
            <a:off x="3075700" y="1190438"/>
            <a:ext cx="2700" cy="2086200"/>
          </a:xfrm>
          <a:prstGeom prst="straightConnector1">
            <a:avLst/>
          </a:prstGeom>
          <a:noFill/>
          <a:ln cap="flat" cmpd="sng" w="9525">
            <a:solidFill>
              <a:srgbClr val="D9D9D9"/>
            </a:solidFill>
            <a:prstDash val="solid"/>
            <a:round/>
            <a:headEnd len="med" w="med" type="none"/>
            <a:tailEnd len="med" w="med" type="none"/>
          </a:ln>
        </p:spPr>
      </p:cxnSp>
      <p:cxnSp>
        <p:nvCxnSpPr>
          <p:cNvPr id="7707" name="Google Shape;7707;p91"/>
          <p:cNvCxnSpPr/>
          <p:nvPr/>
        </p:nvCxnSpPr>
        <p:spPr>
          <a:xfrm flipH="1">
            <a:off x="2675012" y="1186238"/>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7708" name="Google Shape;7708;p91"/>
          <p:cNvCxnSpPr/>
          <p:nvPr/>
        </p:nvCxnSpPr>
        <p:spPr>
          <a:xfrm flipH="1">
            <a:off x="2548950" y="1186238"/>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7709" name="Google Shape;7709;p91"/>
          <p:cNvCxnSpPr/>
          <p:nvPr/>
        </p:nvCxnSpPr>
        <p:spPr>
          <a:xfrm flipH="1">
            <a:off x="2406037" y="1174963"/>
            <a:ext cx="7800" cy="2101800"/>
          </a:xfrm>
          <a:prstGeom prst="straightConnector1">
            <a:avLst/>
          </a:prstGeom>
          <a:noFill/>
          <a:ln cap="flat" cmpd="sng" w="9525">
            <a:solidFill>
              <a:srgbClr val="D9D9D9"/>
            </a:solidFill>
            <a:prstDash val="solid"/>
            <a:round/>
            <a:headEnd len="med" w="med" type="none"/>
            <a:tailEnd len="med" w="med" type="none"/>
          </a:ln>
        </p:spPr>
      </p:cxnSp>
      <p:cxnSp>
        <p:nvCxnSpPr>
          <p:cNvPr id="7710" name="Google Shape;7710;p91"/>
          <p:cNvCxnSpPr/>
          <p:nvPr/>
        </p:nvCxnSpPr>
        <p:spPr>
          <a:xfrm flipH="1">
            <a:off x="2271562" y="1174963"/>
            <a:ext cx="9300" cy="2093400"/>
          </a:xfrm>
          <a:prstGeom prst="straightConnector1">
            <a:avLst/>
          </a:prstGeom>
          <a:noFill/>
          <a:ln cap="flat" cmpd="sng" w="9525">
            <a:solidFill>
              <a:srgbClr val="D9D9D9"/>
            </a:solidFill>
            <a:prstDash val="solid"/>
            <a:round/>
            <a:headEnd len="med" w="med" type="none"/>
            <a:tailEnd len="med" w="med" type="none"/>
          </a:ln>
        </p:spPr>
      </p:cxnSp>
      <p:cxnSp>
        <p:nvCxnSpPr>
          <p:cNvPr id="7711" name="Google Shape;7711;p91"/>
          <p:cNvCxnSpPr/>
          <p:nvPr/>
        </p:nvCxnSpPr>
        <p:spPr>
          <a:xfrm flipH="1">
            <a:off x="2142162" y="1174963"/>
            <a:ext cx="5400" cy="2082000"/>
          </a:xfrm>
          <a:prstGeom prst="straightConnector1">
            <a:avLst/>
          </a:prstGeom>
          <a:noFill/>
          <a:ln cap="flat" cmpd="sng" w="9525">
            <a:solidFill>
              <a:srgbClr val="D9D9D9"/>
            </a:solidFill>
            <a:prstDash val="solid"/>
            <a:round/>
            <a:headEnd len="med" w="med" type="none"/>
            <a:tailEnd len="med" w="med" type="none"/>
          </a:ln>
        </p:spPr>
      </p:cxnSp>
      <p:sp>
        <p:nvSpPr>
          <p:cNvPr id="7712" name="Google Shape;7712;p91"/>
          <p:cNvSpPr/>
          <p:nvPr/>
        </p:nvSpPr>
        <p:spPr>
          <a:xfrm>
            <a:off x="3273375" y="3852613"/>
            <a:ext cx="14892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91"/>
          <p:cNvSpPr txBox="1"/>
          <p:nvPr/>
        </p:nvSpPr>
        <p:spPr>
          <a:xfrm>
            <a:off x="3266775" y="3957638"/>
            <a:ext cx="1502400" cy="537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7714" name="Google Shape;7714;p91"/>
          <p:cNvSpPr txBox="1"/>
          <p:nvPr/>
        </p:nvSpPr>
        <p:spPr>
          <a:xfrm>
            <a:off x="1417475" y="4051388"/>
            <a:ext cx="1857600" cy="35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7715" name="Google Shape;7715;p91"/>
          <p:cNvSpPr/>
          <p:nvPr/>
        </p:nvSpPr>
        <p:spPr>
          <a:xfrm>
            <a:off x="1344900" y="3603338"/>
            <a:ext cx="1770000" cy="57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4" name="Shape 134"/>
        <p:cNvGrpSpPr/>
        <p:nvPr/>
      </p:nvGrpSpPr>
      <p:grpSpPr>
        <a:xfrm>
          <a:off x="0" y="0"/>
          <a:ext cx="0" cy="0"/>
          <a:chOff x="0" y="0"/>
          <a:chExt cx="0" cy="0"/>
        </a:xfrm>
      </p:grpSpPr>
      <p:sp>
        <p:nvSpPr>
          <p:cNvPr id="135" name="Google Shape;135;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36" name="Google Shape;136;p20"/>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Softmax</a:t>
            </a:r>
            <a:endParaRPr sz="1900">
              <a:solidFill>
                <a:srgbClr val="FFFFFF"/>
              </a:solidFill>
            </a:endParaRPr>
          </a:p>
        </p:txBody>
      </p:sp>
      <p:sp>
        <p:nvSpPr>
          <p:cNvPr id="137" name="Google Shape;137;p20"/>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Convolve</a:t>
            </a:r>
            <a:endParaRPr sz="1900">
              <a:solidFill>
                <a:srgbClr val="FFFFFF"/>
              </a:solidFill>
            </a:endParaRPr>
          </a:p>
        </p:txBody>
      </p:sp>
      <p:sp>
        <p:nvSpPr>
          <p:cNvPr id="138" name="Google Shape;138;p20"/>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Sharpen</a:t>
            </a:r>
            <a:endParaRPr sz="1900">
              <a:solidFill>
                <a:srgbClr val="FFFFFF"/>
              </a:solidFill>
            </a:endParaRPr>
          </a:p>
        </p:txBody>
      </p:sp>
      <p:grpSp>
        <p:nvGrpSpPr>
          <p:cNvPr id="139" name="Google Shape;139;p20"/>
          <p:cNvGrpSpPr/>
          <p:nvPr/>
        </p:nvGrpSpPr>
        <p:grpSpPr>
          <a:xfrm>
            <a:off x="7503475" y="2801025"/>
            <a:ext cx="535200" cy="535200"/>
            <a:chOff x="7503475" y="2801025"/>
            <a:chExt cx="535200" cy="535200"/>
          </a:xfrm>
        </p:grpSpPr>
        <p:sp>
          <p:nvSpPr>
            <p:cNvPr id="140" name="Google Shape;140;p20"/>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141" name="Google Shape;141;p20"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142" name="Google Shape;142;p20"/>
          <p:cNvGrpSpPr/>
          <p:nvPr/>
        </p:nvGrpSpPr>
        <p:grpSpPr>
          <a:xfrm>
            <a:off x="7503475" y="1856950"/>
            <a:ext cx="535200" cy="535200"/>
            <a:chOff x="7503475" y="1856950"/>
            <a:chExt cx="535200" cy="535200"/>
          </a:xfrm>
        </p:grpSpPr>
        <p:sp>
          <p:nvSpPr>
            <p:cNvPr id="143" name="Google Shape;143;p20"/>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144" name="Google Shape;144;p20"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descr="+" id="145" name="Google Shape;145;p20"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146" name="Google Shape;146;p20"/>
          <p:cNvGrpSpPr/>
          <p:nvPr/>
        </p:nvGrpSpPr>
        <p:grpSpPr>
          <a:xfrm>
            <a:off x="7503475" y="912875"/>
            <a:ext cx="535200" cy="535200"/>
            <a:chOff x="7503475" y="912875"/>
            <a:chExt cx="535200" cy="535200"/>
          </a:xfrm>
        </p:grpSpPr>
        <p:sp>
          <p:nvSpPr>
            <p:cNvPr id="147" name="Google Shape;147;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148" name="Google Shape;148;p20"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9" name="Shape 7719"/>
        <p:cNvGrpSpPr/>
        <p:nvPr/>
      </p:nvGrpSpPr>
      <p:grpSpPr>
        <a:xfrm>
          <a:off x="0" y="0"/>
          <a:ext cx="0" cy="0"/>
          <a:chOff x="0" y="0"/>
          <a:chExt cx="0" cy="0"/>
        </a:xfrm>
      </p:grpSpPr>
      <p:pic>
        <p:nvPicPr>
          <p:cNvPr id="7720" name="Google Shape;7720;p92"/>
          <p:cNvPicPr preferRelativeResize="0"/>
          <p:nvPr/>
        </p:nvPicPr>
        <p:blipFill>
          <a:blip r:embed="rId3">
            <a:alphaModFix/>
          </a:blip>
          <a:stretch>
            <a:fillRect/>
          </a:stretch>
        </p:blipFill>
        <p:spPr>
          <a:xfrm>
            <a:off x="703650" y="474863"/>
            <a:ext cx="8121701" cy="3921650"/>
          </a:xfrm>
          <a:prstGeom prst="rect">
            <a:avLst/>
          </a:prstGeom>
          <a:noFill/>
          <a:ln>
            <a:noFill/>
          </a:ln>
        </p:spPr>
      </p:pic>
      <p:sp>
        <p:nvSpPr>
          <p:cNvPr id="7721" name="Google Shape;7721;p92"/>
          <p:cNvSpPr txBox="1"/>
          <p:nvPr/>
        </p:nvSpPr>
        <p:spPr>
          <a:xfrm rot="-2698646">
            <a:off x="1343040" y="1332815"/>
            <a:ext cx="538603" cy="2218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7722" name="Google Shape;7722;p92"/>
          <p:cNvSpPr txBox="1"/>
          <p:nvPr/>
        </p:nvSpPr>
        <p:spPr>
          <a:xfrm>
            <a:off x="7334925" y="1774013"/>
            <a:ext cx="155100" cy="14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p>
        </p:txBody>
      </p:sp>
      <p:sp>
        <p:nvSpPr>
          <p:cNvPr id="7723" name="Google Shape;7723;p92"/>
          <p:cNvSpPr/>
          <p:nvPr/>
        </p:nvSpPr>
        <p:spPr>
          <a:xfrm>
            <a:off x="7350700" y="1258613"/>
            <a:ext cx="300300" cy="21657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7724" name="Google Shape;7724;p92"/>
          <p:cNvSpPr txBox="1"/>
          <p:nvPr/>
        </p:nvSpPr>
        <p:spPr>
          <a:xfrm>
            <a:off x="6329400" y="1451988"/>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725" name="Google Shape;7725;p92"/>
          <p:cNvSpPr txBox="1"/>
          <p:nvPr/>
        </p:nvSpPr>
        <p:spPr>
          <a:xfrm>
            <a:off x="6329400" y="194770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726" name="Google Shape;7726;p92"/>
          <p:cNvSpPr txBox="1"/>
          <p:nvPr/>
        </p:nvSpPr>
        <p:spPr>
          <a:xfrm>
            <a:off x="6329400" y="2200538"/>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727" name="Google Shape;7727;p92"/>
          <p:cNvSpPr txBox="1"/>
          <p:nvPr/>
        </p:nvSpPr>
        <p:spPr>
          <a:xfrm>
            <a:off x="6329400" y="2443413"/>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728" name="Google Shape;7728;p92"/>
          <p:cNvSpPr txBox="1"/>
          <p:nvPr/>
        </p:nvSpPr>
        <p:spPr>
          <a:xfrm>
            <a:off x="6329400" y="2698250"/>
            <a:ext cx="6849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729" name="Google Shape;7729;p92"/>
          <p:cNvSpPr txBox="1"/>
          <p:nvPr/>
        </p:nvSpPr>
        <p:spPr>
          <a:xfrm>
            <a:off x="6329400" y="2939113"/>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730" name="Google Shape;7730;p92"/>
          <p:cNvSpPr txBox="1"/>
          <p:nvPr/>
        </p:nvSpPr>
        <p:spPr>
          <a:xfrm>
            <a:off x="2054475" y="869013"/>
            <a:ext cx="747600" cy="230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7731" name="Google Shape;7731;p92"/>
          <p:cNvSpPr txBox="1"/>
          <p:nvPr/>
        </p:nvSpPr>
        <p:spPr>
          <a:xfrm>
            <a:off x="6329400" y="1700014"/>
            <a:ext cx="684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732" name="Google Shape;7732;p92"/>
          <p:cNvSpPr txBox="1"/>
          <p:nvPr/>
        </p:nvSpPr>
        <p:spPr>
          <a:xfrm rot="-2700000">
            <a:off x="5891108" y="3835052"/>
            <a:ext cx="1263034" cy="57021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Spatial Feature Learning</a:t>
            </a:r>
            <a:endParaRPr sz="1200">
              <a:latin typeface="Times New Roman"/>
              <a:ea typeface="Times New Roman"/>
              <a:cs typeface="Times New Roman"/>
              <a:sym typeface="Times New Roman"/>
            </a:endParaRPr>
          </a:p>
        </p:txBody>
      </p:sp>
      <p:sp>
        <p:nvSpPr>
          <p:cNvPr id="7733" name="Google Shape;7733;p92"/>
          <p:cNvSpPr txBox="1"/>
          <p:nvPr/>
        </p:nvSpPr>
        <p:spPr>
          <a:xfrm rot="-2700000">
            <a:off x="4915376" y="3907179"/>
            <a:ext cx="1067024" cy="42596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Images</a:t>
            </a:r>
            <a:endParaRPr sz="1200">
              <a:latin typeface="Times New Roman"/>
              <a:ea typeface="Times New Roman"/>
              <a:cs typeface="Times New Roman"/>
              <a:sym typeface="Times New Roman"/>
            </a:endParaRPr>
          </a:p>
        </p:txBody>
      </p:sp>
      <p:sp>
        <p:nvSpPr>
          <p:cNvPr id="7734" name="Google Shape;7734;p92"/>
          <p:cNvSpPr/>
          <p:nvPr/>
        </p:nvSpPr>
        <p:spPr>
          <a:xfrm>
            <a:off x="4586150" y="426388"/>
            <a:ext cx="356700" cy="338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92"/>
          <p:cNvSpPr/>
          <p:nvPr/>
        </p:nvSpPr>
        <p:spPr>
          <a:xfrm>
            <a:off x="4614350" y="715713"/>
            <a:ext cx="300300" cy="3093000"/>
          </a:xfrm>
          <a:prstGeom prst="rightBrace">
            <a:avLst>
              <a:gd fmla="val 50000"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92"/>
          <p:cNvSpPr/>
          <p:nvPr/>
        </p:nvSpPr>
        <p:spPr>
          <a:xfrm>
            <a:off x="5907050" y="2092763"/>
            <a:ext cx="3003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92"/>
          <p:cNvSpPr/>
          <p:nvPr/>
        </p:nvSpPr>
        <p:spPr>
          <a:xfrm>
            <a:off x="5888675" y="2202563"/>
            <a:ext cx="51000" cy="29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92"/>
          <p:cNvSpPr/>
          <p:nvPr/>
        </p:nvSpPr>
        <p:spPr>
          <a:xfrm>
            <a:off x="5907050" y="2252613"/>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92"/>
          <p:cNvSpPr/>
          <p:nvPr/>
        </p:nvSpPr>
        <p:spPr>
          <a:xfrm>
            <a:off x="7685600" y="2150763"/>
            <a:ext cx="3567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2"/>
          <p:cNvSpPr/>
          <p:nvPr/>
        </p:nvSpPr>
        <p:spPr>
          <a:xfrm>
            <a:off x="7715200" y="2252613"/>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92"/>
          <p:cNvSpPr/>
          <p:nvPr/>
        </p:nvSpPr>
        <p:spPr>
          <a:xfrm>
            <a:off x="6982525" y="2128563"/>
            <a:ext cx="3567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92"/>
          <p:cNvSpPr/>
          <p:nvPr/>
        </p:nvSpPr>
        <p:spPr>
          <a:xfrm>
            <a:off x="6993388" y="2252613"/>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92"/>
          <p:cNvSpPr/>
          <p:nvPr/>
        </p:nvSpPr>
        <p:spPr>
          <a:xfrm>
            <a:off x="2217925" y="1107263"/>
            <a:ext cx="200100" cy="8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92"/>
          <p:cNvSpPr/>
          <p:nvPr/>
        </p:nvSpPr>
        <p:spPr>
          <a:xfrm rot="-5400000">
            <a:off x="2322125" y="1058113"/>
            <a:ext cx="48300" cy="153000"/>
          </a:xfrm>
          <a:prstGeom prst="rightBrace">
            <a:avLst>
              <a:gd fmla="val 74574" name="adj1"/>
              <a:gd fmla="val 53229"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Times New Roman"/>
              <a:ea typeface="Times New Roman"/>
              <a:cs typeface="Times New Roman"/>
              <a:sym typeface="Times New Roman"/>
            </a:endParaRPr>
          </a:p>
        </p:txBody>
      </p:sp>
      <p:sp>
        <p:nvSpPr>
          <p:cNvPr id="7745" name="Google Shape;7745;p92"/>
          <p:cNvSpPr/>
          <p:nvPr/>
        </p:nvSpPr>
        <p:spPr>
          <a:xfrm>
            <a:off x="3134150" y="1055463"/>
            <a:ext cx="356700" cy="23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92"/>
          <p:cNvSpPr txBox="1"/>
          <p:nvPr/>
        </p:nvSpPr>
        <p:spPr>
          <a:xfrm>
            <a:off x="3077100" y="1055463"/>
            <a:ext cx="4173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7747" name="Google Shape;7747;p92"/>
          <p:cNvSpPr/>
          <p:nvPr/>
        </p:nvSpPr>
        <p:spPr>
          <a:xfrm>
            <a:off x="3128200" y="2905638"/>
            <a:ext cx="356700" cy="19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92"/>
          <p:cNvSpPr txBox="1"/>
          <p:nvPr/>
        </p:nvSpPr>
        <p:spPr>
          <a:xfrm>
            <a:off x="7326088" y="1484763"/>
            <a:ext cx="356700" cy="18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RNN+ANN</a:t>
            </a:r>
            <a:endParaRPr>
              <a:latin typeface="Times New Roman"/>
              <a:ea typeface="Times New Roman"/>
              <a:cs typeface="Times New Roman"/>
              <a:sym typeface="Times New Roman"/>
            </a:endParaRPr>
          </a:p>
        </p:txBody>
      </p:sp>
      <p:sp>
        <p:nvSpPr>
          <p:cNvPr id="7749" name="Google Shape;7749;p92"/>
          <p:cNvSpPr/>
          <p:nvPr/>
        </p:nvSpPr>
        <p:spPr>
          <a:xfrm>
            <a:off x="3482375" y="589688"/>
            <a:ext cx="1115400" cy="109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50" name="Google Shape;7750;p92"/>
          <p:cNvPicPr preferRelativeResize="0"/>
          <p:nvPr/>
        </p:nvPicPr>
        <p:blipFill>
          <a:blip r:embed="rId4">
            <a:alphaModFix/>
          </a:blip>
          <a:stretch>
            <a:fillRect/>
          </a:stretch>
        </p:blipFill>
        <p:spPr>
          <a:xfrm>
            <a:off x="3436163" y="375175"/>
            <a:ext cx="1082759" cy="1073976"/>
          </a:xfrm>
          <a:prstGeom prst="rect">
            <a:avLst/>
          </a:prstGeom>
          <a:noFill/>
          <a:ln>
            <a:noFill/>
          </a:ln>
        </p:spPr>
      </p:pic>
      <p:pic>
        <p:nvPicPr>
          <p:cNvPr id="7751" name="Google Shape;7751;p92"/>
          <p:cNvPicPr preferRelativeResize="0"/>
          <p:nvPr/>
        </p:nvPicPr>
        <p:blipFill>
          <a:blip r:embed="rId5">
            <a:alphaModFix/>
          </a:blip>
          <a:stretch>
            <a:fillRect/>
          </a:stretch>
        </p:blipFill>
        <p:spPr>
          <a:xfrm>
            <a:off x="3978725" y="902313"/>
            <a:ext cx="705284" cy="691225"/>
          </a:xfrm>
          <a:prstGeom prst="rect">
            <a:avLst/>
          </a:prstGeom>
          <a:noFill/>
          <a:ln>
            <a:noFill/>
          </a:ln>
        </p:spPr>
      </p:pic>
      <p:sp>
        <p:nvSpPr>
          <p:cNvPr id="7752" name="Google Shape;7752;p92"/>
          <p:cNvSpPr/>
          <p:nvPr/>
        </p:nvSpPr>
        <p:spPr>
          <a:xfrm>
            <a:off x="3473925" y="1668988"/>
            <a:ext cx="1115400" cy="10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53" name="Google Shape;7753;p92"/>
          <p:cNvPicPr preferRelativeResize="0"/>
          <p:nvPr/>
        </p:nvPicPr>
        <p:blipFill>
          <a:blip r:embed="rId6">
            <a:alphaModFix/>
          </a:blip>
          <a:stretch>
            <a:fillRect/>
          </a:stretch>
        </p:blipFill>
        <p:spPr>
          <a:xfrm>
            <a:off x="3509774" y="1593536"/>
            <a:ext cx="1027481" cy="893629"/>
          </a:xfrm>
          <a:prstGeom prst="rect">
            <a:avLst/>
          </a:prstGeom>
          <a:noFill/>
          <a:ln>
            <a:noFill/>
          </a:ln>
        </p:spPr>
      </p:pic>
      <p:pic>
        <p:nvPicPr>
          <p:cNvPr id="7754" name="Google Shape;7754;p92"/>
          <p:cNvPicPr preferRelativeResize="0"/>
          <p:nvPr/>
        </p:nvPicPr>
        <p:blipFill>
          <a:blip r:embed="rId7">
            <a:alphaModFix/>
          </a:blip>
          <a:stretch>
            <a:fillRect/>
          </a:stretch>
        </p:blipFill>
        <p:spPr>
          <a:xfrm>
            <a:off x="4006227" y="2024194"/>
            <a:ext cx="694697" cy="643318"/>
          </a:xfrm>
          <a:prstGeom prst="rect">
            <a:avLst/>
          </a:prstGeom>
          <a:noFill/>
          <a:ln>
            <a:noFill/>
          </a:ln>
        </p:spPr>
      </p:pic>
      <p:sp>
        <p:nvSpPr>
          <p:cNvPr id="7755" name="Google Shape;7755;p92"/>
          <p:cNvSpPr/>
          <p:nvPr/>
        </p:nvSpPr>
        <p:spPr>
          <a:xfrm>
            <a:off x="3499225" y="2739838"/>
            <a:ext cx="1096200" cy="10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56" name="Google Shape;7756;p92"/>
          <p:cNvPicPr preferRelativeResize="0"/>
          <p:nvPr/>
        </p:nvPicPr>
        <p:blipFill>
          <a:blip r:embed="rId8">
            <a:alphaModFix/>
          </a:blip>
          <a:stretch>
            <a:fillRect/>
          </a:stretch>
        </p:blipFill>
        <p:spPr>
          <a:xfrm>
            <a:off x="3567477" y="2698263"/>
            <a:ext cx="1082751" cy="1067037"/>
          </a:xfrm>
          <a:prstGeom prst="rect">
            <a:avLst/>
          </a:prstGeom>
          <a:noFill/>
          <a:ln>
            <a:noFill/>
          </a:ln>
        </p:spPr>
      </p:pic>
      <p:sp>
        <p:nvSpPr>
          <p:cNvPr id="7757" name="Google Shape;7757;p92"/>
          <p:cNvSpPr/>
          <p:nvPr/>
        </p:nvSpPr>
        <p:spPr>
          <a:xfrm>
            <a:off x="4924225" y="1778588"/>
            <a:ext cx="969600" cy="105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58" name="Google Shape;7758;p92"/>
          <p:cNvPicPr preferRelativeResize="0"/>
          <p:nvPr/>
        </p:nvPicPr>
        <p:blipFill>
          <a:blip r:embed="rId9">
            <a:alphaModFix/>
          </a:blip>
          <a:stretch>
            <a:fillRect/>
          </a:stretch>
        </p:blipFill>
        <p:spPr>
          <a:xfrm>
            <a:off x="4957063" y="1841313"/>
            <a:ext cx="791317" cy="828138"/>
          </a:xfrm>
          <a:prstGeom prst="rect">
            <a:avLst/>
          </a:prstGeom>
          <a:noFill/>
          <a:ln>
            <a:noFill/>
          </a:ln>
        </p:spPr>
      </p:pic>
      <p:pic>
        <p:nvPicPr>
          <p:cNvPr id="7759" name="Google Shape;7759;p92"/>
          <p:cNvPicPr preferRelativeResize="0"/>
          <p:nvPr/>
        </p:nvPicPr>
        <p:blipFill>
          <a:blip r:embed="rId10">
            <a:alphaModFix/>
          </a:blip>
          <a:stretch>
            <a:fillRect/>
          </a:stretch>
        </p:blipFill>
        <p:spPr>
          <a:xfrm>
            <a:off x="5250296" y="2149687"/>
            <a:ext cx="624167" cy="639726"/>
          </a:xfrm>
          <a:prstGeom prst="rect">
            <a:avLst/>
          </a:prstGeom>
          <a:noFill/>
          <a:ln>
            <a:noFill/>
          </a:ln>
        </p:spPr>
      </p:pic>
      <p:sp>
        <p:nvSpPr>
          <p:cNvPr id="7760" name="Google Shape;7760;p92"/>
          <p:cNvSpPr txBox="1"/>
          <p:nvPr/>
        </p:nvSpPr>
        <p:spPr>
          <a:xfrm>
            <a:off x="6220763" y="1318963"/>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2"/>
          <p:cNvSpPr txBox="1"/>
          <p:nvPr/>
        </p:nvSpPr>
        <p:spPr>
          <a:xfrm>
            <a:off x="6220750" y="1078063"/>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92"/>
          <p:cNvSpPr/>
          <p:nvPr/>
        </p:nvSpPr>
        <p:spPr>
          <a:xfrm>
            <a:off x="6222750" y="1508763"/>
            <a:ext cx="747600" cy="173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92"/>
          <p:cNvSpPr txBox="1"/>
          <p:nvPr/>
        </p:nvSpPr>
        <p:spPr>
          <a:xfrm>
            <a:off x="6247538" y="1225063"/>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64" name="Google Shape;7764;p92"/>
          <p:cNvSpPr txBox="1"/>
          <p:nvPr/>
        </p:nvSpPr>
        <p:spPr>
          <a:xfrm>
            <a:off x="6247538" y="1120513"/>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65" name="Google Shape;7765;p92"/>
          <p:cNvSpPr txBox="1"/>
          <p:nvPr/>
        </p:nvSpPr>
        <p:spPr>
          <a:xfrm>
            <a:off x="6247538" y="1470613"/>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66" name="Google Shape;7766;p92"/>
          <p:cNvSpPr txBox="1"/>
          <p:nvPr/>
        </p:nvSpPr>
        <p:spPr>
          <a:xfrm>
            <a:off x="6247538" y="1366063"/>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67" name="Google Shape;7767;p92"/>
          <p:cNvSpPr txBox="1"/>
          <p:nvPr/>
        </p:nvSpPr>
        <p:spPr>
          <a:xfrm>
            <a:off x="6247538" y="1714113"/>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68" name="Google Shape;7768;p92"/>
          <p:cNvSpPr txBox="1"/>
          <p:nvPr/>
        </p:nvSpPr>
        <p:spPr>
          <a:xfrm>
            <a:off x="6247538" y="1609563"/>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69" name="Google Shape;7769;p92"/>
          <p:cNvSpPr txBox="1"/>
          <p:nvPr/>
        </p:nvSpPr>
        <p:spPr>
          <a:xfrm>
            <a:off x="6247538" y="1959663"/>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70" name="Google Shape;7770;p92"/>
          <p:cNvSpPr txBox="1"/>
          <p:nvPr/>
        </p:nvSpPr>
        <p:spPr>
          <a:xfrm>
            <a:off x="6247538" y="1855113"/>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71" name="Google Shape;7771;p92"/>
          <p:cNvSpPr txBox="1"/>
          <p:nvPr/>
        </p:nvSpPr>
        <p:spPr>
          <a:xfrm>
            <a:off x="6247538" y="221158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72" name="Google Shape;7772;p92"/>
          <p:cNvSpPr txBox="1"/>
          <p:nvPr/>
        </p:nvSpPr>
        <p:spPr>
          <a:xfrm>
            <a:off x="6247538" y="210703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73" name="Google Shape;7773;p92"/>
          <p:cNvSpPr txBox="1"/>
          <p:nvPr/>
        </p:nvSpPr>
        <p:spPr>
          <a:xfrm>
            <a:off x="6247538" y="245713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74" name="Google Shape;7774;p92"/>
          <p:cNvSpPr txBox="1"/>
          <p:nvPr/>
        </p:nvSpPr>
        <p:spPr>
          <a:xfrm>
            <a:off x="6247538" y="235258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75" name="Google Shape;7775;p92"/>
          <p:cNvSpPr txBox="1"/>
          <p:nvPr/>
        </p:nvSpPr>
        <p:spPr>
          <a:xfrm>
            <a:off x="6247538" y="270063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76" name="Google Shape;7776;p92"/>
          <p:cNvSpPr txBox="1"/>
          <p:nvPr/>
        </p:nvSpPr>
        <p:spPr>
          <a:xfrm>
            <a:off x="6247538" y="259608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77" name="Google Shape;7777;p92"/>
          <p:cNvSpPr txBox="1"/>
          <p:nvPr/>
        </p:nvSpPr>
        <p:spPr>
          <a:xfrm>
            <a:off x="6247538" y="294618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78" name="Google Shape;7778;p92"/>
          <p:cNvSpPr txBox="1"/>
          <p:nvPr/>
        </p:nvSpPr>
        <p:spPr>
          <a:xfrm>
            <a:off x="6247538" y="284163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79" name="Google Shape;7779;p92"/>
          <p:cNvSpPr txBox="1"/>
          <p:nvPr/>
        </p:nvSpPr>
        <p:spPr>
          <a:xfrm>
            <a:off x="6247538" y="318968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80" name="Google Shape;7780;p92"/>
          <p:cNvSpPr txBox="1"/>
          <p:nvPr/>
        </p:nvSpPr>
        <p:spPr>
          <a:xfrm>
            <a:off x="6247538" y="308513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81" name="Google Shape;7781;p92"/>
          <p:cNvSpPr txBox="1"/>
          <p:nvPr/>
        </p:nvSpPr>
        <p:spPr>
          <a:xfrm>
            <a:off x="6247538" y="343523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82" name="Google Shape;7782;p92"/>
          <p:cNvSpPr txBox="1"/>
          <p:nvPr/>
        </p:nvSpPr>
        <p:spPr>
          <a:xfrm>
            <a:off x="6247538" y="333068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83" name="Google Shape;7783;p92"/>
          <p:cNvSpPr/>
          <p:nvPr/>
        </p:nvSpPr>
        <p:spPr>
          <a:xfrm rot="-2700000">
            <a:off x="6759286" y="3765350"/>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92"/>
          <p:cNvSpPr/>
          <p:nvPr/>
        </p:nvSpPr>
        <p:spPr>
          <a:xfrm rot="-2700000">
            <a:off x="7415511" y="3717825"/>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92"/>
          <p:cNvSpPr txBox="1"/>
          <p:nvPr/>
        </p:nvSpPr>
        <p:spPr>
          <a:xfrm rot="-2700000">
            <a:off x="6720240" y="3784486"/>
            <a:ext cx="1328371" cy="51717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Temporal Feature Aggregation</a:t>
            </a:r>
            <a:endParaRPr sz="1200">
              <a:latin typeface="Times New Roman"/>
              <a:ea typeface="Times New Roman"/>
              <a:cs typeface="Times New Roman"/>
              <a:sym typeface="Times New Roman"/>
            </a:endParaRPr>
          </a:p>
        </p:txBody>
      </p:sp>
      <p:sp>
        <p:nvSpPr>
          <p:cNvPr id="7786" name="Google Shape;7786;p92"/>
          <p:cNvSpPr txBox="1"/>
          <p:nvPr/>
        </p:nvSpPr>
        <p:spPr>
          <a:xfrm rot="-2700000">
            <a:off x="7555432" y="3757641"/>
            <a:ext cx="1263034" cy="542634"/>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Pain Intensity Assessment</a:t>
            </a:r>
            <a:endParaRPr sz="1200">
              <a:latin typeface="Times New Roman"/>
              <a:ea typeface="Times New Roman"/>
              <a:cs typeface="Times New Roman"/>
              <a:sym typeface="Times New Roman"/>
            </a:endParaRPr>
          </a:p>
        </p:txBody>
      </p:sp>
      <p:sp>
        <p:nvSpPr>
          <p:cNvPr id="7787" name="Google Shape;7787;p92"/>
          <p:cNvSpPr/>
          <p:nvPr/>
        </p:nvSpPr>
        <p:spPr>
          <a:xfrm>
            <a:off x="8036925" y="1671438"/>
            <a:ext cx="356700" cy="15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92"/>
          <p:cNvSpPr/>
          <p:nvPr/>
        </p:nvSpPr>
        <p:spPr>
          <a:xfrm>
            <a:off x="8079700" y="1684263"/>
            <a:ext cx="235200" cy="1432800"/>
          </a:xfrm>
          <a:prstGeom prst="rect">
            <a:avLst/>
          </a:prstGeom>
          <a:gradFill>
            <a:gsLst>
              <a:gs pos="0">
                <a:srgbClr val="FF0000"/>
              </a:gs>
              <a:gs pos="100000">
                <a:schemeClr val="lt1"/>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89" name="Google Shape;7789;p92"/>
          <p:cNvCxnSpPr>
            <a:stCxn id="7788" idx="1"/>
            <a:endCxn id="7788" idx="3"/>
          </p:cNvCxnSpPr>
          <p:nvPr/>
        </p:nvCxnSpPr>
        <p:spPr>
          <a:xfrm>
            <a:off x="8079700" y="2400663"/>
            <a:ext cx="235200" cy="0"/>
          </a:xfrm>
          <a:prstGeom prst="straightConnector1">
            <a:avLst/>
          </a:prstGeom>
          <a:noFill/>
          <a:ln cap="flat" cmpd="sng" w="9525">
            <a:solidFill>
              <a:srgbClr val="000000"/>
            </a:solidFill>
            <a:prstDash val="solid"/>
            <a:round/>
            <a:headEnd len="med" w="med" type="none"/>
            <a:tailEnd len="med" w="med" type="none"/>
          </a:ln>
        </p:spPr>
      </p:cxnSp>
      <p:cxnSp>
        <p:nvCxnSpPr>
          <p:cNvPr id="7790" name="Google Shape;7790;p92"/>
          <p:cNvCxnSpPr/>
          <p:nvPr/>
        </p:nvCxnSpPr>
        <p:spPr>
          <a:xfrm>
            <a:off x="8079700" y="2039263"/>
            <a:ext cx="235200" cy="0"/>
          </a:xfrm>
          <a:prstGeom prst="straightConnector1">
            <a:avLst/>
          </a:prstGeom>
          <a:noFill/>
          <a:ln cap="flat" cmpd="sng" w="9525">
            <a:solidFill>
              <a:srgbClr val="000000"/>
            </a:solidFill>
            <a:prstDash val="solid"/>
            <a:round/>
            <a:headEnd len="med" w="med" type="none"/>
            <a:tailEnd len="med" w="med" type="none"/>
          </a:ln>
        </p:spPr>
      </p:cxnSp>
      <p:pic>
        <p:nvPicPr>
          <p:cNvPr id="7791" name="Google Shape;7791;p92"/>
          <p:cNvPicPr preferRelativeResize="0"/>
          <p:nvPr/>
        </p:nvPicPr>
        <p:blipFill>
          <a:blip r:embed="rId11">
            <a:alphaModFix/>
          </a:blip>
          <a:stretch>
            <a:fillRect/>
          </a:stretch>
        </p:blipFill>
        <p:spPr>
          <a:xfrm>
            <a:off x="2010588" y="1186213"/>
            <a:ext cx="1296300" cy="2036155"/>
          </a:xfrm>
          <a:prstGeom prst="rect">
            <a:avLst/>
          </a:prstGeom>
          <a:noFill/>
          <a:ln>
            <a:noFill/>
          </a:ln>
        </p:spPr>
      </p:pic>
      <p:cxnSp>
        <p:nvCxnSpPr>
          <p:cNvPr id="7792" name="Google Shape;7792;p92"/>
          <p:cNvCxnSpPr/>
          <p:nvPr/>
        </p:nvCxnSpPr>
        <p:spPr>
          <a:xfrm>
            <a:off x="8079700" y="2762063"/>
            <a:ext cx="235200" cy="0"/>
          </a:xfrm>
          <a:prstGeom prst="straightConnector1">
            <a:avLst/>
          </a:prstGeom>
          <a:noFill/>
          <a:ln cap="flat" cmpd="sng" w="9525">
            <a:solidFill>
              <a:srgbClr val="000000"/>
            </a:solidFill>
            <a:prstDash val="solid"/>
            <a:round/>
            <a:headEnd len="med" w="med" type="none"/>
            <a:tailEnd len="med" w="med" type="none"/>
          </a:ln>
        </p:spPr>
      </p:cxnSp>
      <p:sp>
        <p:nvSpPr>
          <p:cNvPr id="7793" name="Google Shape;7793;p92"/>
          <p:cNvSpPr/>
          <p:nvPr/>
        </p:nvSpPr>
        <p:spPr>
          <a:xfrm>
            <a:off x="3135600" y="990363"/>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2"/>
          <p:cNvSpPr txBox="1"/>
          <p:nvPr/>
        </p:nvSpPr>
        <p:spPr>
          <a:xfrm>
            <a:off x="3077100" y="1037563"/>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Delta</a:t>
            </a:r>
            <a:endParaRPr sz="700">
              <a:latin typeface="Times New Roman"/>
              <a:ea typeface="Times New Roman"/>
              <a:cs typeface="Times New Roman"/>
              <a:sym typeface="Times New Roman"/>
            </a:endParaRPr>
          </a:p>
        </p:txBody>
      </p:sp>
      <p:sp>
        <p:nvSpPr>
          <p:cNvPr id="7795" name="Google Shape;7795;p92"/>
          <p:cNvSpPr/>
          <p:nvPr/>
        </p:nvSpPr>
        <p:spPr>
          <a:xfrm>
            <a:off x="3135600" y="1846913"/>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92"/>
          <p:cNvSpPr txBox="1"/>
          <p:nvPr/>
        </p:nvSpPr>
        <p:spPr>
          <a:xfrm>
            <a:off x="3077100" y="1888038"/>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7797" name="Google Shape;7797;p92"/>
          <p:cNvSpPr/>
          <p:nvPr/>
        </p:nvSpPr>
        <p:spPr>
          <a:xfrm>
            <a:off x="3135600" y="2786463"/>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2"/>
          <p:cNvSpPr txBox="1"/>
          <p:nvPr/>
        </p:nvSpPr>
        <p:spPr>
          <a:xfrm>
            <a:off x="3077100" y="2851565"/>
            <a:ext cx="417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cxnSp>
        <p:nvCxnSpPr>
          <p:cNvPr id="7799" name="Google Shape;7799;p92"/>
          <p:cNvCxnSpPr/>
          <p:nvPr/>
        </p:nvCxnSpPr>
        <p:spPr>
          <a:xfrm flipH="1">
            <a:off x="2801100" y="1186238"/>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7800" name="Google Shape;7800;p92"/>
          <p:cNvCxnSpPr/>
          <p:nvPr/>
        </p:nvCxnSpPr>
        <p:spPr>
          <a:xfrm>
            <a:off x="2940975" y="1186238"/>
            <a:ext cx="3000" cy="2090400"/>
          </a:xfrm>
          <a:prstGeom prst="straightConnector1">
            <a:avLst/>
          </a:prstGeom>
          <a:noFill/>
          <a:ln cap="flat" cmpd="sng" w="9525">
            <a:solidFill>
              <a:srgbClr val="D9D9D9"/>
            </a:solidFill>
            <a:prstDash val="solid"/>
            <a:round/>
            <a:headEnd len="med" w="med" type="none"/>
            <a:tailEnd len="med" w="med" type="none"/>
          </a:ln>
        </p:spPr>
      </p:cxnSp>
      <p:cxnSp>
        <p:nvCxnSpPr>
          <p:cNvPr id="7801" name="Google Shape;7801;p92"/>
          <p:cNvCxnSpPr/>
          <p:nvPr/>
        </p:nvCxnSpPr>
        <p:spPr>
          <a:xfrm>
            <a:off x="3075700" y="1190438"/>
            <a:ext cx="2700" cy="2086200"/>
          </a:xfrm>
          <a:prstGeom prst="straightConnector1">
            <a:avLst/>
          </a:prstGeom>
          <a:noFill/>
          <a:ln cap="flat" cmpd="sng" w="9525">
            <a:solidFill>
              <a:srgbClr val="D9D9D9"/>
            </a:solidFill>
            <a:prstDash val="solid"/>
            <a:round/>
            <a:headEnd len="med" w="med" type="none"/>
            <a:tailEnd len="med" w="med" type="none"/>
          </a:ln>
        </p:spPr>
      </p:cxnSp>
      <p:cxnSp>
        <p:nvCxnSpPr>
          <p:cNvPr id="7802" name="Google Shape;7802;p92"/>
          <p:cNvCxnSpPr/>
          <p:nvPr/>
        </p:nvCxnSpPr>
        <p:spPr>
          <a:xfrm flipH="1">
            <a:off x="2675012" y="1186238"/>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7803" name="Google Shape;7803;p92"/>
          <p:cNvCxnSpPr/>
          <p:nvPr/>
        </p:nvCxnSpPr>
        <p:spPr>
          <a:xfrm flipH="1">
            <a:off x="2548950" y="1186238"/>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7804" name="Google Shape;7804;p92"/>
          <p:cNvCxnSpPr/>
          <p:nvPr/>
        </p:nvCxnSpPr>
        <p:spPr>
          <a:xfrm flipH="1">
            <a:off x="2406037" y="1174963"/>
            <a:ext cx="7800" cy="2101800"/>
          </a:xfrm>
          <a:prstGeom prst="straightConnector1">
            <a:avLst/>
          </a:prstGeom>
          <a:noFill/>
          <a:ln cap="flat" cmpd="sng" w="9525">
            <a:solidFill>
              <a:srgbClr val="D9D9D9"/>
            </a:solidFill>
            <a:prstDash val="solid"/>
            <a:round/>
            <a:headEnd len="med" w="med" type="none"/>
            <a:tailEnd len="med" w="med" type="none"/>
          </a:ln>
        </p:spPr>
      </p:cxnSp>
      <p:cxnSp>
        <p:nvCxnSpPr>
          <p:cNvPr id="7805" name="Google Shape;7805;p92"/>
          <p:cNvCxnSpPr/>
          <p:nvPr/>
        </p:nvCxnSpPr>
        <p:spPr>
          <a:xfrm flipH="1">
            <a:off x="2271562" y="1174963"/>
            <a:ext cx="9300" cy="2093400"/>
          </a:xfrm>
          <a:prstGeom prst="straightConnector1">
            <a:avLst/>
          </a:prstGeom>
          <a:noFill/>
          <a:ln cap="flat" cmpd="sng" w="9525">
            <a:solidFill>
              <a:srgbClr val="D9D9D9"/>
            </a:solidFill>
            <a:prstDash val="solid"/>
            <a:round/>
            <a:headEnd len="med" w="med" type="none"/>
            <a:tailEnd len="med" w="med" type="none"/>
          </a:ln>
        </p:spPr>
      </p:cxnSp>
      <p:cxnSp>
        <p:nvCxnSpPr>
          <p:cNvPr id="7806" name="Google Shape;7806;p92"/>
          <p:cNvCxnSpPr/>
          <p:nvPr/>
        </p:nvCxnSpPr>
        <p:spPr>
          <a:xfrm flipH="1">
            <a:off x="2142162" y="1174963"/>
            <a:ext cx="5400" cy="2082000"/>
          </a:xfrm>
          <a:prstGeom prst="straightConnector1">
            <a:avLst/>
          </a:prstGeom>
          <a:noFill/>
          <a:ln cap="flat" cmpd="sng" w="9525">
            <a:solidFill>
              <a:srgbClr val="D9D9D9"/>
            </a:solidFill>
            <a:prstDash val="solid"/>
            <a:round/>
            <a:headEnd len="med" w="med" type="none"/>
            <a:tailEnd len="med" w="med" type="none"/>
          </a:ln>
        </p:spPr>
      </p:cxnSp>
      <p:sp>
        <p:nvSpPr>
          <p:cNvPr id="7807" name="Google Shape;7807;p92"/>
          <p:cNvSpPr/>
          <p:nvPr/>
        </p:nvSpPr>
        <p:spPr>
          <a:xfrm>
            <a:off x="3273375" y="3852613"/>
            <a:ext cx="14892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92"/>
          <p:cNvSpPr txBox="1"/>
          <p:nvPr/>
        </p:nvSpPr>
        <p:spPr>
          <a:xfrm>
            <a:off x="3266775" y="3957638"/>
            <a:ext cx="1502400" cy="537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7809" name="Google Shape;7809;p92"/>
          <p:cNvSpPr txBox="1"/>
          <p:nvPr/>
        </p:nvSpPr>
        <p:spPr>
          <a:xfrm>
            <a:off x="1417475" y="4051388"/>
            <a:ext cx="1857600" cy="35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7810" name="Google Shape;7810;p92"/>
          <p:cNvSpPr/>
          <p:nvPr/>
        </p:nvSpPr>
        <p:spPr>
          <a:xfrm>
            <a:off x="1344900" y="3603338"/>
            <a:ext cx="1770000" cy="57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4" name="Shape 7814"/>
        <p:cNvGrpSpPr/>
        <p:nvPr/>
      </p:nvGrpSpPr>
      <p:grpSpPr>
        <a:xfrm>
          <a:off x="0" y="0"/>
          <a:ext cx="0" cy="0"/>
          <a:chOff x="0" y="0"/>
          <a:chExt cx="0" cy="0"/>
        </a:xfrm>
      </p:grpSpPr>
      <p:pic>
        <p:nvPicPr>
          <p:cNvPr id="7815" name="Google Shape;7815;p93"/>
          <p:cNvPicPr preferRelativeResize="0"/>
          <p:nvPr/>
        </p:nvPicPr>
        <p:blipFill>
          <a:blip r:embed="rId3">
            <a:alphaModFix/>
          </a:blip>
          <a:stretch>
            <a:fillRect/>
          </a:stretch>
        </p:blipFill>
        <p:spPr>
          <a:xfrm>
            <a:off x="-4525" y="610925"/>
            <a:ext cx="8121701" cy="3921650"/>
          </a:xfrm>
          <a:prstGeom prst="rect">
            <a:avLst/>
          </a:prstGeom>
          <a:noFill/>
          <a:ln>
            <a:noFill/>
          </a:ln>
        </p:spPr>
      </p:pic>
      <p:sp>
        <p:nvSpPr>
          <p:cNvPr id="7816" name="Google Shape;7816;p93"/>
          <p:cNvSpPr txBox="1"/>
          <p:nvPr/>
        </p:nvSpPr>
        <p:spPr>
          <a:xfrm rot="-2698646">
            <a:off x="634865" y="1468877"/>
            <a:ext cx="538603" cy="2218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7817" name="Google Shape;7817;p93"/>
          <p:cNvSpPr txBox="1"/>
          <p:nvPr/>
        </p:nvSpPr>
        <p:spPr>
          <a:xfrm>
            <a:off x="6626750" y="1910075"/>
            <a:ext cx="155100" cy="14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p>
        </p:txBody>
      </p:sp>
      <p:sp>
        <p:nvSpPr>
          <p:cNvPr id="7818" name="Google Shape;7818;p93"/>
          <p:cNvSpPr/>
          <p:nvPr/>
        </p:nvSpPr>
        <p:spPr>
          <a:xfrm>
            <a:off x="6642525" y="1394675"/>
            <a:ext cx="300300" cy="21657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7819" name="Google Shape;7819;p93"/>
          <p:cNvSpPr txBox="1"/>
          <p:nvPr/>
        </p:nvSpPr>
        <p:spPr>
          <a:xfrm>
            <a:off x="5621225" y="158805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820" name="Google Shape;7820;p93"/>
          <p:cNvSpPr txBox="1"/>
          <p:nvPr/>
        </p:nvSpPr>
        <p:spPr>
          <a:xfrm>
            <a:off x="5621225" y="2083763"/>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821" name="Google Shape;7821;p93"/>
          <p:cNvSpPr txBox="1"/>
          <p:nvPr/>
        </p:nvSpPr>
        <p:spPr>
          <a:xfrm>
            <a:off x="5621225" y="233660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822" name="Google Shape;7822;p93"/>
          <p:cNvSpPr txBox="1"/>
          <p:nvPr/>
        </p:nvSpPr>
        <p:spPr>
          <a:xfrm>
            <a:off x="5621225" y="2579475"/>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823" name="Google Shape;7823;p93"/>
          <p:cNvSpPr txBox="1"/>
          <p:nvPr/>
        </p:nvSpPr>
        <p:spPr>
          <a:xfrm>
            <a:off x="5621225" y="2834313"/>
            <a:ext cx="6849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824" name="Google Shape;7824;p93"/>
          <p:cNvSpPr txBox="1"/>
          <p:nvPr/>
        </p:nvSpPr>
        <p:spPr>
          <a:xfrm>
            <a:off x="5621225" y="3075175"/>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825" name="Google Shape;7825;p93"/>
          <p:cNvSpPr txBox="1"/>
          <p:nvPr/>
        </p:nvSpPr>
        <p:spPr>
          <a:xfrm>
            <a:off x="1346300" y="1005075"/>
            <a:ext cx="747600" cy="230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7826" name="Google Shape;7826;p93"/>
          <p:cNvSpPr txBox="1"/>
          <p:nvPr/>
        </p:nvSpPr>
        <p:spPr>
          <a:xfrm>
            <a:off x="5621225" y="1836076"/>
            <a:ext cx="684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827" name="Google Shape;7827;p93"/>
          <p:cNvSpPr txBox="1"/>
          <p:nvPr/>
        </p:nvSpPr>
        <p:spPr>
          <a:xfrm rot="-2700000">
            <a:off x="5182933" y="3971114"/>
            <a:ext cx="1263034" cy="57021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Spatial Feature Learning</a:t>
            </a:r>
            <a:endParaRPr sz="1200">
              <a:latin typeface="Times New Roman"/>
              <a:ea typeface="Times New Roman"/>
              <a:cs typeface="Times New Roman"/>
              <a:sym typeface="Times New Roman"/>
            </a:endParaRPr>
          </a:p>
        </p:txBody>
      </p:sp>
      <p:sp>
        <p:nvSpPr>
          <p:cNvPr id="7828" name="Google Shape;7828;p93"/>
          <p:cNvSpPr txBox="1"/>
          <p:nvPr/>
        </p:nvSpPr>
        <p:spPr>
          <a:xfrm rot="-2700000">
            <a:off x="4207201" y="4043242"/>
            <a:ext cx="1067024" cy="42596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Images</a:t>
            </a:r>
            <a:endParaRPr sz="1200">
              <a:latin typeface="Times New Roman"/>
              <a:ea typeface="Times New Roman"/>
              <a:cs typeface="Times New Roman"/>
              <a:sym typeface="Times New Roman"/>
            </a:endParaRPr>
          </a:p>
        </p:txBody>
      </p:sp>
      <p:sp>
        <p:nvSpPr>
          <p:cNvPr id="7829" name="Google Shape;7829;p93"/>
          <p:cNvSpPr/>
          <p:nvPr/>
        </p:nvSpPr>
        <p:spPr>
          <a:xfrm>
            <a:off x="3877975" y="562450"/>
            <a:ext cx="356700" cy="338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3"/>
          <p:cNvSpPr/>
          <p:nvPr/>
        </p:nvSpPr>
        <p:spPr>
          <a:xfrm>
            <a:off x="3906175" y="851775"/>
            <a:ext cx="300300" cy="3093000"/>
          </a:xfrm>
          <a:prstGeom prst="rightBrace">
            <a:avLst>
              <a:gd fmla="val 50000"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3"/>
          <p:cNvSpPr/>
          <p:nvPr/>
        </p:nvSpPr>
        <p:spPr>
          <a:xfrm>
            <a:off x="5198875" y="2228825"/>
            <a:ext cx="3003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93"/>
          <p:cNvSpPr/>
          <p:nvPr/>
        </p:nvSpPr>
        <p:spPr>
          <a:xfrm>
            <a:off x="5180500" y="2338625"/>
            <a:ext cx="51000" cy="29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93"/>
          <p:cNvSpPr/>
          <p:nvPr/>
        </p:nvSpPr>
        <p:spPr>
          <a:xfrm>
            <a:off x="5198875"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93"/>
          <p:cNvSpPr/>
          <p:nvPr/>
        </p:nvSpPr>
        <p:spPr>
          <a:xfrm>
            <a:off x="6977425" y="2286825"/>
            <a:ext cx="3567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93"/>
          <p:cNvSpPr/>
          <p:nvPr/>
        </p:nvSpPr>
        <p:spPr>
          <a:xfrm>
            <a:off x="7007025"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93"/>
          <p:cNvSpPr/>
          <p:nvPr/>
        </p:nvSpPr>
        <p:spPr>
          <a:xfrm>
            <a:off x="6274350" y="2264625"/>
            <a:ext cx="3567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93"/>
          <p:cNvSpPr/>
          <p:nvPr/>
        </p:nvSpPr>
        <p:spPr>
          <a:xfrm>
            <a:off x="6285213"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3"/>
          <p:cNvSpPr/>
          <p:nvPr/>
        </p:nvSpPr>
        <p:spPr>
          <a:xfrm>
            <a:off x="1509750" y="1243325"/>
            <a:ext cx="200100" cy="8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93"/>
          <p:cNvSpPr/>
          <p:nvPr/>
        </p:nvSpPr>
        <p:spPr>
          <a:xfrm rot="-5400000">
            <a:off x="1613950" y="1194175"/>
            <a:ext cx="48300" cy="153000"/>
          </a:xfrm>
          <a:prstGeom prst="rightBrace">
            <a:avLst>
              <a:gd fmla="val 74574" name="adj1"/>
              <a:gd fmla="val 53229"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Times New Roman"/>
              <a:ea typeface="Times New Roman"/>
              <a:cs typeface="Times New Roman"/>
              <a:sym typeface="Times New Roman"/>
            </a:endParaRPr>
          </a:p>
        </p:txBody>
      </p:sp>
      <p:sp>
        <p:nvSpPr>
          <p:cNvPr id="7840" name="Google Shape;7840;p93"/>
          <p:cNvSpPr/>
          <p:nvPr/>
        </p:nvSpPr>
        <p:spPr>
          <a:xfrm>
            <a:off x="2425975" y="1191525"/>
            <a:ext cx="356700" cy="23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93"/>
          <p:cNvSpPr txBox="1"/>
          <p:nvPr/>
        </p:nvSpPr>
        <p:spPr>
          <a:xfrm>
            <a:off x="2368925" y="1191525"/>
            <a:ext cx="4173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7842" name="Google Shape;7842;p93"/>
          <p:cNvSpPr/>
          <p:nvPr/>
        </p:nvSpPr>
        <p:spPr>
          <a:xfrm>
            <a:off x="2420025" y="3041700"/>
            <a:ext cx="356700" cy="19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3"/>
          <p:cNvSpPr txBox="1"/>
          <p:nvPr/>
        </p:nvSpPr>
        <p:spPr>
          <a:xfrm>
            <a:off x="6617913" y="1620825"/>
            <a:ext cx="356700" cy="18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RNN+ANN</a:t>
            </a:r>
            <a:endParaRPr>
              <a:latin typeface="Times New Roman"/>
              <a:ea typeface="Times New Roman"/>
              <a:cs typeface="Times New Roman"/>
              <a:sym typeface="Times New Roman"/>
            </a:endParaRPr>
          </a:p>
        </p:txBody>
      </p:sp>
      <p:sp>
        <p:nvSpPr>
          <p:cNvPr id="7844" name="Google Shape;7844;p93"/>
          <p:cNvSpPr/>
          <p:nvPr/>
        </p:nvSpPr>
        <p:spPr>
          <a:xfrm>
            <a:off x="2774200" y="725750"/>
            <a:ext cx="1115400" cy="109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45" name="Google Shape;7845;p93"/>
          <p:cNvPicPr preferRelativeResize="0"/>
          <p:nvPr/>
        </p:nvPicPr>
        <p:blipFill>
          <a:blip r:embed="rId4">
            <a:alphaModFix/>
          </a:blip>
          <a:stretch>
            <a:fillRect/>
          </a:stretch>
        </p:blipFill>
        <p:spPr>
          <a:xfrm>
            <a:off x="2727988" y="511237"/>
            <a:ext cx="1082759" cy="1073976"/>
          </a:xfrm>
          <a:prstGeom prst="rect">
            <a:avLst/>
          </a:prstGeom>
          <a:noFill/>
          <a:ln>
            <a:noFill/>
          </a:ln>
        </p:spPr>
      </p:pic>
      <p:pic>
        <p:nvPicPr>
          <p:cNvPr id="7846" name="Google Shape;7846;p93"/>
          <p:cNvPicPr preferRelativeResize="0"/>
          <p:nvPr/>
        </p:nvPicPr>
        <p:blipFill>
          <a:blip r:embed="rId5">
            <a:alphaModFix/>
          </a:blip>
          <a:stretch>
            <a:fillRect/>
          </a:stretch>
        </p:blipFill>
        <p:spPr>
          <a:xfrm>
            <a:off x="3270550" y="1038375"/>
            <a:ext cx="705284" cy="691225"/>
          </a:xfrm>
          <a:prstGeom prst="rect">
            <a:avLst/>
          </a:prstGeom>
          <a:noFill/>
          <a:ln>
            <a:noFill/>
          </a:ln>
        </p:spPr>
      </p:pic>
      <p:sp>
        <p:nvSpPr>
          <p:cNvPr id="7847" name="Google Shape;7847;p93"/>
          <p:cNvSpPr/>
          <p:nvPr/>
        </p:nvSpPr>
        <p:spPr>
          <a:xfrm>
            <a:off x="2765750" y="1805050"/>
            <a:ext cx="1115400" cy="10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48" name="Google Shape;7848;p93"/>
          <p:cNvPicPr preferRelativeResize="0"/>
          <p:nvPr/>
        </p:nvPicPr>
        <p:blipFill>
          <a:blip r:embed="rId6">
            <a:alphaModFix/>
          </a:blip>
          <a:stretch>
            <a:fillRect/>
          </a:stretch>
        </p:blipFill>
        <p:spPr>
          <a:xfrm>
            <a:off x="2801599" y="1729598"/>
            <a:ext cx="1027481" cy="893629"/>
          </a:xfrm>
          <a:prstGeom prst="rect">
            <a:avLst/>
          </a:prstGeom>
          <a:noFill/>
          <a:ln>
            <a:noFill/>
          </a:ln>
        </p:spPr>
      </p:pic>
      <p:pic>
        <p:nvPicPr>
          <p:cNvPr id="7849" name="Google Shape;7849;p93"/>
          <p:cNvPicPr preferRelativeResize="0"/>
          <p:nvPr/>
        </p:nvPicPr>
        <p:blipFill>
          <a:blip r:embed="rId7">
            <a:alphaModFix/>
          </a:blip>
          <a:stretch>
            <a:fillRect/>
          </a:stretch>
        </p:blipFill>
        <p:spPr>
          <a:xfrm>
            <a:off x="3298052" y="2160256"/>
            <a:ext cx="694697" cy="643318"/>
          </a:xfrm>
          <a:prstGeom prst="rect">
            <a:avLst/>
          </a:prstGeom>
          <a:noFill/>
          <a:ln>
            <a:noFill/>
          </a:ln>
        </p:spPr>
      </p:pic>
      <p:sp>
        <p:nvSpPr>
          <p:cNvPr id="7850" name="Google Shape;7850;p93"/>
          <p:cNvSpPr/>
          <p:nvPr/>
        </p:nvSpPr>
        <p:spPr>
          <a:xfrm>
            <a:off x="2791050" y="2875900"/>
            <a:ext cx="1096200" cy="10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51" name="Google Shape;7851;p93"/>
          <p:cNvPicPr preferRelativeResize="0"/>
          <p:nvPr/>
        </p:nvPicPr>
        <p:blipFill>
          <a:blip r:embed="rId8">
            <a:alphaModFix/>
          </a:blip>
          <a:stretch>
            <a:fillRect/>
          </a:stretch>
        </p:blipFill>
        <p:spPr>
          <a:xfrm>
            <a:off x="2859302" y="2834326"/>
            <a:ext cx="1082751" cy="1067037"/>
          </a:xfrm>
          <a:prstGeom prst="rect">
            <a:avLst/>
          </a:prstGeom>
          <a:noFill/>
          <a:ln>
            <a:noFill/>
          </a:ln>
        </p:spPr>
      </p:pic>
      <p:sp>
        <p:nvSpPr>
          <p:cNvPr id="7852" name="Google Shape;7852;p93"/>
          <p:cNvSpPr/>
          <p:nvPr/>
        </p:nvSpPr>
        <p:spPr>
          <a:xfrm>
            <a:off x="4216050" y="1914650"/>
            <a:ext cx="969600" cy="105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53" name="Google Shape;7853;p93"/>
          <p:cNvPicPr preferRelativeResize="0"/>
          <p:nvPr/>
        </p:nvPicPr>
        <p:blipFill>
          <a:blip r:embed="rId9">
            <a:alphaModFix/>
          </a:blip>
          <a:stretch>
            <a:fillRect/>
          </a:stretch>
        </p:blipFill>
        <p:spPr>
          <a:xfrm>
            <a:off x="4248888" y="1977375"/>
            <a:ext cx="791317" cy="828138"/>
          </a:xfrm>
          <a:prstGeom prst="rect">
            <a:avLst/>
          </a:prstGeom>
          <a:noFill/>
          <a:ln>
            <a:noFill/>
          </a:ln>
        </p:spPr>
      </p:pic>
      <p:pic>
        <p:nvPicPr>
          <p:cNvPr id="7854" name="Google Shape;7854;p93"/>
          <p:cNvPicPr preferRelativeResize="0"/>
          <p:nvPr/>
        </p:nvPicPr>
        <p:blipFill>
          <a:blip r:embed="rId10">
            <a:alphaModFix/>
          </a:blip>
          <a:stretch>
            <a:fillRect/>
          </a:stretch>
        </p:blipFill>
        <p:spPr>
          <a:xfrm>
            <a:off x="4542121" y="2285749"/>
            <a:ext cx="624167" cy="639726"/>
          </a:xfrm>
          <a:prstGeom prst="rect">
            <a:avLst/>
          </a:prstGeom>
          <a:noFill/>
          <a:ln>
            <a:noFill/>
          </a:ln>
        </p:spPr>
      </p:pic>
      <p:sp>
        <p:nvSpPr>
          <p:cNvPr id="7855" name="Google Shape;7855;p93"/>
          <p:cNvSpPr txBox="1"/>
          <p:nvPr/>
        </p:nvSpPr>
        <p:spPr>
          <a:xfrm>
            <a:off x="5512588" y="1455025"/>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93"/>
          <p:cNvSpPr txBox="1"/>
          <p:nvPr/>
        </p:nvSpPr>
        <p:spPr>
          <a:xfrm>
            <a:off x="5512575" y="1214125"/>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93"/>
          <p:cNvSpPr/>
          <p:nvPr/>
        </p:nvSpPr>
        <p:spPr>
          <a:xfrm>
            <a:off x="5514575" y="1644825"/>
            <a:ext cx="747600" cy="173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93"/>
          <p:cNvSpPr txBox="1"/>
          <p:nvPr/>
        </p:nvSpPr>
        <p:spPr>
          <a:xfrm>
            <a:off x="5539363" y="13611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59" name="Google Shape;7859;p93"/>
          <p:cNvSpPr txBox="1"/>
          <p:nvPr/>
        </p:nvSpPr>
        <p:spPr>
          <a:xfrm>
            <a:off x="5539363" y="12565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860" name="Google Shape;7860;p93"/>
          <p:cNvSpPr txBox="1"/>
          <p:nvPr/>
        </p:nvSpPr>
        <p:spPr>
          <a:xfrm>
            <a:off x="5539363" y="16066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61" name="Google Shape;7861;p93"/>
          <p:cNvSpPr txBox="1"/>
          <p:nvPr/>
        </p:nvSpPr>
        <p:spPr>
          <a:xfrm>
            <a:off x="5539363" y="15021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862" name="Google Shape;7862;p93"/>
          <p:cNvSpPr txBox="1"/>
          <p:nvPr/>
        </p:nvSpPr>
        <p:spPr>
          <a:xfrm>
            <a:off x="5539363" y="18501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63" name="Google Shape;7863;p93"/>
          <p:cNvSpPr txBox="1"/>
          <p:nvPr/>
        </p:nvSpPr>
        <p:spPr>
          <a:xfrm>
            <a:off x="5539363" y="17456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864" name="Google Shape;7864;p93"/>
          <p:cNvSpPr txBox="1"/>
          <p:nvPr/>
        </p:nvSpPr>
        <p:spPr>
          <a:xfrm>
            <a:off x="5539363" y="20957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65" name="Google Shape;7865;p93"/>
          <p:cNvSpPr txBox="1"/>
          <p:nvPr/>
        </p:nvSpPr>
        <p:spPr>
          <a:xfrm>
            <a:off x="5539363" y="19911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866" name="Google Shape;7866;p93"/>
          <p:cNvSpPr txBox="1"/>
          <p:nvPr/>
        </p:nvSpPr>
        <p:spPr>
          <a:xfrm>
            <a:off x="5539363" y="23476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67" name="Google Shape;7867;p93"/>
          <p:cNvSpPr txBox="1"/>
          <p:nvPr/>
        </p:nvSpPr>
        <p:spPr>
          <a:xfrm>
            <a:off x="5539363" y="22431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868" name="Google Shape;7868;p93"/>
          <p:cNvSpPr txBox="1"/>
          <p:nvPr/>
        </p:nvSpPr>
        <p:spPr>
          <a:xfrm>
            <a:off x="5539363" y="25932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69" name="Google Shape;7869;p93"/>
          <p:cNvSpPr txBox="1"/>
          <p:nvPr/>
        </p:nvSpPr>
        <p:spPr>
          <a:xfrm>
            <a:off x="5539363" y="24886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870" name="Google Shape;7870;p93"/>
          <p:cNvSpPr txBox="1"/>
          <p:nvPr/>
        </p:nvSpPr>
        <p:spPr>
          <a:xfrm>
            <a:off x="5539363" y="28367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71" name="Google Shape;7871;p93"/>
          <p:cNvSpPr txBox="1"/>
          <p:nvPr/>
        </p:nvSpPr>
        <p:spPr>
          <a:xfrm>
            <a:off x="5539363" y="27321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872" name="Google Shape;7872;p93"/>
          <p:cNvSpPr txBox="1"/>
          <p:nvPr/>
        </p:nvSpPr>
        <p:spPr>
          <a:xfrm>
            <a:off x="5539363" y="30822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73" name="Google Shape;7873;p93"/>
          <p:cNvSpPr txBox="1"/>
          <p:nvPr/>
        </p:nvSpPr>
        <p:spPr>
          <a:xfrm>
            <a:off x="5539363" y="29777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874" name="Google Shape;7874;p93"/>
          <p:cNvSpPr txBox="1"/>
          <p:nvPr/>
        </p:nvSpPr>
        <p:spPr>
          <a:xfrm>
            <a:off x="5539363" y="33257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75" name="Google Shape;7875;p93"/>
          <p:cNvSpPr txBox="1"/>
          <p:nvPr/>
        </p:nvSpPr>
        <p:spPr>
          <a:xfrm>
            <a:off x="5539363" y="32212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876" name="Google Shape;7876;p93"/>
          <p:cNvSpPr txBox="1"/>
          <p:nvPr/>
        </p:nvSpPr>
        <p:spPr>
          <a:xfrm>
            <a:off x="5539363" y="35713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77" name="Google Shape;7877;p93"/>
          <p:cNvSpPr txBox="1"/>
          <p:nvPr/>
        </p:nvSpPr>
        <p:spPr>
          <a:xfrm>
            <a:off x="5539363" y="34667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878" name="Google Shape;7878;p93"/>
          <p:cNvSpPr/>
          <p:nvPr/>
        </p:nvSpPr>
        <p:spPr>
          <a:xfrm rot="-2700000">
            <a:off x="6051111" y="3901412"/>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3"/>
          <p:cNvSpPr/>
          <p:nvPr/>
        </p:nvSpPr>
        <p:spPr>
          <a:xfrm rot="-2700000">
            <a:off x="6707336" y="3853887"/>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93"/>
          <p:cNvSpPr txBox="1"/>
          <p:nvPr/>
        </p:nvSpPr>
        <p:spPr>
          <a:xfrm rot="-2700000">
            <a:off x="6012065" y="3920549"/>
            <a:ext cx="1328371" cy="51717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Temporal Feature Aggregation</a:t>
            </a:r>
            <a:endParaRPr sz="1200">
              <a:latin typeface="Times New Roman"/>
              <a:ea typeface="Times New Roman"/>
              <a:cs typeface="Times New Roman"/>
              <a:sym typeface="Times New Roman"/>
            </a:endParaRPr>
          </a:p>
        </p:txBody>
      </p:sp>
      <p:sp>
        <p:nvSpPr>
          <p:cNvPr id="7881" name="Google Shape;7881;p93"/>
          <p:cNvSpPr txBox="1"/>
          <p:nvPr/>
        </p:nvSpPr>
        <p:spPr>
          <a:xfrm rot="-2700000">
            <a:off x="6847257" y="3893703"/>
            <a:ext cx="1263034" cy="542634"/>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Pain Intensity Assessment</a:t>
            </a:r>
            <a:endParaRPr sz="1200">
              <a:latin typeface="Times New Roman"/>
              <a:ea typeface="Times New Roman"/>
              <a:cs typeface="Times New Roman"/>
              <a:sym typeface="Times New Roman"/>
            </a:endParaRPr>
          </a:p>
        </p:txBody>
      </p:sp>
      <p:sp>
        <p:nvSpPr>
          <p:cNvPr id="7882" name="Google Shape;7882;p93"/>
          <p:cNvSpPr/>
          <p:nvPr/>
        </p:nvSpPr>
        <p:spPr>
          <a:xfrm>
            <a:off x="7328750" y="1807500"/>
            <a:ext cx="356700" cy="15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93"/>
          <p:cNvSpPr/>
          <p:nvPr/>
        </p:nvSpPr>
        <p:spPr>
          <a:xfrm>
            <a:off x="7371525" y="1820325"/>
            <a:ext cx="235200" cy="1432800"/>
          </a:xfrm>
          <a:prstGeom prst="rect">
            <a:avLst/>
          </a:prstGeom>
          <a:gradFill>
            <a:gsLst>
              <a:gs pos="0">
                <a:srgbClr val="FF0000"/>
              </a:gs>
              <a:gs pos="100000">
                <a:schemeClr val="lt1"/>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84" name="Google Shape;7884;p93"/>
          <p:cNvCxnSpPr>
            <a:stCxn id="7883" idx="1"/>
            <a:endCxn id="7883" idx="3"/>
          </p:cNvCxnSpPr>
          <p:nvPr/>
        </p:nvCxnSpPr>
        <p:spPr>
          <a:xfrm>
            <a:off x="7371525" y="2536725"/>
            <a:ext cx="235200" cy="0"/>
          </a:xfrm>
          <a:prstGeom prst="straightConnector1">
            <a:avLst/>
          </a:prstGeom>
          <a:noFill/>
          <a:ln cap="flat" cmpd="sng" w="9525">
            <a:solidFill>
              <a:srgbClr val="000000"/>
            </a:solidFill>
            <a:prstDash val="solid"/>
            <a:round/>
            <a:headEnd len="med" w="med" type="none"/>
            <a:tailEnd len="med" w="med" type="none"/>
          </a:ln>
        </p:spPr>
      </p:cxnSp>
      <p:cxnSp>
        <p:nvCxnSpPr>
          <p:cNvPr id="7885" name="Google Shape;7885;p93"/>
          <p:cNvCxnSpPr/>
          <p:nvPr/>
        </p:nvCxnSpPr>
        <p:spPr>
          <a:xfrm>
            <a:off x="7371525" y="2175325"/>
            <a:ext cx="235200" cy="0"/>
          </a:xfrm>
          <a:prstGeom prst="straightConnector1">
            <a:avLst/>
          </a:prstGeom>
          <a:noFill/>
          <a:ln cap="flat" cmpd="sng" w="9525">
            <a:solidFill>
              <a:srgbClr val="000000"/>
            </a:solidFill>
            <a:prstDash val="solid"/>
            <a:round/>
            <a:headEnd len="med" w="med" type="none"/>
            <a:tailEnd len="med" w="med" type="none"/>
          </a:ln>
        </p:spPr>
      </p:cxnSp>
      <p:pic>
        <p:nvPicPr>
          <p:cNvPr id="7886" name="Google Shape;7886;p93"/>
          <p:cNvPicPr preferRelativeResize="0"/>
          <p:nvPr/>
        </p:nvPicPr>
        <p:blipFill>
          <a:blip r:embed="rId11">
            <a:alphaModFix/>
          </a:blip>
          <a:stretch>
            <a:fillRect/>
          </a:stretch>
        </p:blipFill>
        <p:spPr>
          <a:xfrm>
            <a:off x="1302413" y="1322275"/>
            <a:ext cx="1296300" cy="2036155"/>
          </a:xfrm>
          <a:prstGeom prst="rect">
            <a:avLst/>
          </a:prstGeom>
          <a:noFill/>
          <a:ln>
            <a:noFill/>
          </a:ln>
        </p:spPr>
      </p:pic>
      <p:cxnSp>
        <p:nvCxnSpPr>
          <p:cNvPr id="7887" name="Google Shape;7887;p93"/>
          <p:cNvCxnSpPr/>
          <p:nvPr/>
        </p:nvCxnSpPr>
        <p:spPr>
          <a:xfrm>
            <a:off x="7371525" y="2898125"/>
            <a:ext cx="235200" cy="0"/>
          </a:xfrm>
          <a:prstGeom prst="straightConnector1">
            <a:avLst/>
          </a:prstGeom>
          <a:noFill/>
          <a:ln cap="flat" cmpd="sng" w="9525">
            <a:solidFill>
              <a:srgbClr val="000000"/>
            </a:solidFill>
            <a:prstDash val="solid"/>
            <a:round/>
            <a:headEnd len="med" w="med" type="none"/>
            <a:tailEnd len="med" w="med" type="none"/>
          </a:ln>
        </p:spPr>
      </p:cxnSp>
      <p:sp>
        <p:nvSpPr>
          <p:cNvPr id="7888" name="Google Shape;7888;p93"/>
          <p:cNvSpPr/>
          <p:nvPr/>
        </p:nvSpPr>
        <p:spPr>
          <a:xfrm>
            <a:off x="2427425" y="112642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93"/>
          <p:cNvSpPr txBox="1"/>
          <p:nvPr/>
        </p:nvSpPr>
        <p:spPr>
          <a:xfrm>
            <a:off x="2368925" y="1173625"/>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Delta</a:t>
            </a:r>
            <a:endParaRPr sz="700">
              <a:latin typeface="Times New Roman"/>
              <a:ea typeface="Times New Roman"/>
              <a:cs typeface="Times New Roman"/>
              <a:sym typeface="Times New Roman"/>
            </a:endParaRPr>
          </a:p>
        </p:txBody>
      </p:sp>
      <p:sp>
        <p:nvSpPr>
          <p:cNvPr id="7890" name="Google Shape;7890;p93"/>
          <p:cNvSpPr/>
          <p:nvPr/>
        </p:nvSpPr>
        <p:spPr>
          <a:xfrm>
            <a:off x="2427425" y="198297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93"/>
          <p:cNvSpPr txBox="1"/>
          <p:nvPr/>
        </p:nvSpPr>
        <p:spPr>
          <a:xfrm>
            <a:off x="2368925" y="2024100"/>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7892" name="Google Shape;7892;p93"/>
          <p:cNvSpPr/>
          <p:nvPr/>
        </p:nvSpPr>
        <p:spPr>
          <a:xfrm>
            <a:off x="2427425" y="292252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93"/>
          <p:cNvSpPr txBox="1"/>
          <p:nvPr/>
        </p:nvSpPr>
        <p:spPr>
          <a:xfrm>
            <a:off x="2368925" y="2987627"/>
            <a:ext cx="417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cxnSp>
        <p:nvCxnSpPr>
          <p:cNvPr id="7894" name="Google Shape;7894;p93"/>
          <p:cNvCxnSpPr/>
          <p:nvPr/>
        </p:nvCxnSpPr>
        <p:spPr>
          <a:xfrm flipH="1">
            <a:off x="2092925" y="1322300"/>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7895" name="Google Shape;7895;p93"/>
          <p:cNvCxnSpPr/>
          <p:nvPr/>
        </p:nvCxnSpPr>
        <p:spPr>
          <a:xfrm>
            <a:off x="2232800" y="1322300"/>
            <a:ext cx="3000" cy="2090400"/>
          </a:xfrm>
          <a:prstGeom prst="straightConnector1">
            <a:avLst/>
          </a:prstGeom>
          <a:noFill/>
          <a:ln cap="flat" cmpd="sng" w="9525">
            <a:solidFill>
              <a:srgbClr val="D9D9D9"/>
            </a:solidFill>
            <a:prstDash val="solid"/>
            <a:round/>
            <a:headEnd len="med" w="med" type="none"/>
            <a:tailEnd len="med" w="med" type="none"/>
          </a:ln>
        </p:spPr>
      </p:cxnSp>
      <p:cxnSp>
        <p:nvCxnSpPr>
          <p:cNvPr id="7896" name="Google Shape;7896;p93"/>
          <p:cNvCxnSpPr/>
          <p:nvPr/>
        </p:nvCxnSpPr>
        <p:spPr>
          <a:xfrm>
            <a:off x="2367525" y="1326500"/>
            <a:ext cx="2700" cy="2086200"/>
          </a:xfrm>
          <a:prstGeom prst="straightConnector1">
            <a:avLst/>
          </a:prstGeom>
          <a:noFill/>
          <a:ln cap="flat" cmpd="sng" w="9525">
            <a:solidFill>
              <a:srgbClr val="D9D9D9"/>
            </a:solidFill>
            <a:prstDash val="solid"/>
            <a:round/>
            <a:headEnd len="med" w="med" type="none"/>
            <a:tailEnd len="med" w="med" type="none"/>
          </a:ln>
        </p:spPr>
      </p:cxnSp>
      <p:cxnSp>
        <p:nvCxnSpPr>
          <p:cNvPr id="7897" name="Google Shape;7897;p93"/>
          <p:cNvCxnSpPr/>
          <p:nvPr/>
        </p:nvCxnSpPr>
        <p:spPr>
          <a:xfrm flipH="1">
            <a:off x="1966837" y="1322300"/>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7898" name="Google Shape;7898;p93"/>
          <p:cNvCxnSpPr/>
          <p:nvPr/>
        </p:nvCxnSpPr>
        <p:spPr>
          <a:xfrm flipH="1">
            <a:off x="1840775" y="1322300"/>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7899" name="Google Shape;7899;p93"/>
          <p:cNvCxnSpPr/>
          <p:nvPr/>
        </p:nvCxnSpPr>
        <p:spPr>
          <a:xfrm flipH="1">
            <a:off x="1697862" y="1311025"/>
            <a:ext cx="7800" cy="2101800"/>
          </a:xfrm>
          <a:prstGeom prst="straightConnector1">
            <a:avLst/>
          </a:prstGeom>
          <a:noFill/>
          <a:ln cap="flat" cmpd="sng" w="9525">
            <a:solidFill>
              <a:srgbClr val="D9D9D9"/>
            </a:solidFill>
            <a:prstDash val="solid"/>
            <a:round/>
            <a:headEnd len="med" w="med" type="none"/>
            <a:tailEnd len="med" w="med" type="none"/>
          </a:ln>
        </p:spPr>
      </p:cxnSp>
      <p:cxnSp>
        <p:nvCxnSpPr>
          <p:cNvPr id="7900" name="Google Shape;7900;p93"/>
          <p:cNvCxnSpPr/>
          <p:nvPr/>
        </p:nvCxnSpPr>
        <p:spPr>
          <a:xfrm flipH="1">
            <a:off x="1563387" y="1311025"/>
            <a:ext cx="9300" cy="2093400"/>
          </a:xfrm>
          <a:prstGeom prst="straightConnector1">
            <a:avLst/>
          </a:prstGeom>
          <a:noFill/>
          <a:ln cap="flat" cmpd="sng" w="9525">
            <a:solidFill>
              <a:srgbClr val="D9D9D9"/>
            </a:solidFill>
            <a:prstDash val="solid"/>
            <a:round/>
            <a:headEnd len="med" w="med" type="none"/>
            <a:tailEnd len="med" w="med" type="none"/>
          </a:ln>
        </p:spPr>
      </p:cxnSp>
      <p:cxnSp>
        <p:nvCxnSpPr>
          <p:cNvPr id="7901" name="Google Shape;7901;p93"/>
          <p:cNvCxnSpPr/>
          <p:nvPr/>
        </p:nvCxnSpPr>
        <p:spPr>
          <a:xfrm flipH="1">
            <a:off x="1433987" y="1311025"/>
            <a:ext cx="5400" cy="2082000"/>
          </a:xfrm>
          <a:prstGeom prst="straightConnector1">
            <a:avLst/>
          </a:prstGeom>
          <a:noFill/>
          <a:ln cap="flat" cmpd="sng" w="9525">
            <a:solidFill>
              <a:srgbClr val="D9D9D9"/>
            </a:solidFill>
            <a:prstDash val="solid"/>
            <a:round/>
            <a:headEnd len="med" w="med" type="none"/>
            <a:tailEnd len="med" w="med" type="none"/>
          </a:ln>
        </p:spPr>
      </p:cxnSp>
      <p:sp>
        <p:nvSpPr>
          <p:cNvPr id="7902" name="Google Shape;7902;p93"/>
          <p:cNvSpPr/>
          <p:nvPr/>
        </p:nvSpPr>
        <p:spPr>
          <a:xfrm>
            <a:off x="2565200" y="3988675"/>
            <a:ext cx="14892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3"/>
          <p:cNvSpPr txBox="1"/>
          <p:nvPr/>
        </p:nvSpPr>
        <p:spPr>
          <a:xfrm>
            <a:off x="2558600" y="4093700"/>
            <a:ext cx="1502400" cy="537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7904" name="Google Shape;7904;p93"/>
          <p:cNvSpPr txBox="1"/>
          <p:nvPr/>
        </p:nvSpPr>
        <p:spPr>
          <a:xfrm>
            <a:off x="709300" y="4187450"/>
            <a:ext cx="1857600" cy="35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7905" name="Google Shape;7905;p93"/>
          <p:cNvSpPr/>
          <p:nvPr/>
        </p:nvSpPr>
        <p:spPr>
          <a:xfrm>
            <a:off x="636725" y="3739400"/>
            <a:ext cx="1770000" cy="57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93"/>
          <p:cNvSpPr/>
          <p:nvPr/>
        </p:nvSpPr>
        <p:spPr>
          <a:xfrm>
            <a:off x="7644125" y="2170650"/>
            <a:ext cx="300300" cy="1067100"/>
          </a:xfrm>
          <a:prstGeom prst="rightBrace">
            <a:avLst>
              <a:gd fmla="val 50000"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07" name="Google Shape;7907;p93"/>
          <p:cNvPicPr preferRelativeResize="0"/>
          <p:nvPr/>
        </p:nvPicPr>
        <p:blipFill>
          <a:blip r:embed="rId12">
            <a:alphaModFix/>
          </a:blip>
          <a:stretch>
            <a:fillRect/>
          </a:stretch>
        </p:blipFill>
        <p:spPr>
          <a:xfrm>
            <a:off x="7981825" y="2175325"/>
            <a:ext cx="969600" cy="1191403"/>
          </a:xfrm>
          <a:prstGeom prst="rect">
            <a:avLst/>
          </a:prstGeom>
          <a:noFill/>
          <a:ln>
            <a:noFill/>
          </a:ln>
        </p:spPr>
      </p:pic>
      <p:sp>
        <p:nvSpPr>
          <p:cNvPr id="7908" name="Google Shape;7908;p93"/>
          <p:cNvSpPr txBox="1"/>
          <p:nvPr/>
        </p:nvSpPr>
        <p:spPr>
          <a:xfrm rot="-2700000">
            <a:off x="7748532" y="3805103"/>
            <a:ext cx="1263034" cy="542634"/>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Pain</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Localization</a:t>
            </a:r>
            <a:endParaRPr sz="1200">
              <a:latin typeface="Times New Roman"/>
              <a:ea typeface="Times New Roman"/>
              <a:cs typeface="Times New Roman"/>
              <a:sym typeface="Times New Roman"/>
            </a:endParaRPr>
          </a:p>
        </p:txBody>
      </p:sp>
      <p:cxnSp>
        <p:nvCxnSpPr>
          <p:cNvPr id="7909" name="Google Shape;7909;p93"/>
          <p:cNvCxnSpPr>
            <a:endCxn id="7910" idx="1"/>
          </p:cNvCxnSpPr>
          <p:nvPr/>
        </p:nvCxnSpPr>
        <p:spPr>
          <a:xfrm flipH="1" rot="10800000">
            <a:off x="7692550" y="1659669"/>
            <a:ext cx="268500" cy="256200"/>
          </a:xfrm>
          <a:prstGeom prst="straightConnector1">
            <a:avLst/>
          </a:prstGeom>
          <a:noFill/>
          <a:ln cap="flat" cmpd="sng" w="9525">
            <a:solidFill>
              <a:schemeClr val="dk2"/>
            </a:solidFill>
            <a:prstDash val="solid"/>
            <a:round/>
            <a:headEnd len="med" w="med" type="none"/>
            <a:tailEnd len="med" w="med" type="none"/>
          </a:ln>
        </p:spPr>
      </p:cxnSp>
      <p:sp>
        <p:nvSpPr>
          <p:cNvPr id="7910" name="Google Shape;7910;p93"/>
          <p:cNvSpPr txBox="1"/>
          <p:nvPr/>
        </p:nvSpPr>
        <p:spPr>
          <a:xfrm rot="-2700000">
            <a:off x="7821563" y="1138152"/>
            <a:ext cx="952473" cy="36953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No pain</a:t>
            </a:r>
            <a:endParaRPr sz="1100">
              <a:latin typeface="Times New Roman"/>
              <a:ea typeface="Times New Roman"/>
              <a:cs typeface="Times New Roman"/>
              <a:sym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4" name="Shape 7914"/>
        <p:cNvGrpSpPr/>
        <p:nvPr/>
      </p:nvGrpSpPr>
      <p:grpSpPr>
        <a:xfrm>
          <a:off x="0" y="0"/>
          <a:ext cx="0" cy="0"/>
          <a:chOff x="0" y="0"/>
          <a:chExt cx="0" cy="0"/>
        </a:xfrm>
      </p:grpSpPr>
      <p:sp>
        <p:nvSpPr>
          <p:cNvPr id="7915" name="Google Shape;7915;p94"/>
          <p:cNvSpPr/>
          <p:nvPr/>
        </p:nvSpPr>
        <p:spPr>
          <a:xfrm>
            <a:off x="3611950" y="1855350"/>
            <a:ext cx="235200" cy="1432800"/>
          </a:xfrm>
          <a:prstGeom prst="rect">
            <a:avLst/>
          </a:prstGeom>
          <a:gradFill>
            <a:gsLst>
              <a:gs pos="0">
                <a:srgbClr val="FF0000"/>
              </a:gs>
              <a:gs pos="100000">
                <a:schemeClr val="lt1"/>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16" name="Google Shape;7916;p94"/>
          <p:cNvCxnSpPr>
            <a:stCxn id="7915" idx="1"/>
            <a:endCxn id="7915" idx="3"/>
          </p:cNvCxnSpPr>
          <p:nvPr/>
        </p:nvCxnSpPr>
        <p:spPr>
          <a:xfrm>
            <a:off x="3611950" y="2571750"/>
            <a:ext cx="235200" cy="0"/>
          </a:xfrm>
          <a:prstGeom prst="straightConnector1">
            <a:avLst/>
          </a:prstGeom>
          <a:noFill/>
          <a:ln cap="flat" cmpd="sng" w="9525">
            <a:solidFill>
              <a:schemeClr val="dk2"/>
            </a:solidFill>
            <a:prstDash val="solid"/>
            <a:round/>
            <a:headEnd len="med" w="med" type="none"/>
            <a:tailEnd len="med" w="med" type="none"/>
          </a:ln>
        </p:spPr>
      </p:cxnSp>
      <p:cxnSp>
        <p:nvCxnSpPr>
          <p:cNvPr id="7917" name="Google Shape;7917;p94"/>
          <p:cNvCxnSpPr/>
          <p:nvPr/>
        </p:nvCxnSpPr>
        <p:spPr>
          <a:xfrm>
            <a:off x="3611950" y="2210350"/>
            <a:ext cx="235200" cy="0"/>
          </a:xfrm>
          <a:prstGeom prst="straightConnector1">
            <a:avLst/>
          </a:prstGeom>
          <a:noFill/>
          <a:ln cap="flat" cmpd="sng" w="9525">
            <a:solidFill>
              <a:schemeClr val="dk2"/>
            </a:solidFill>
            <a:prstDash val="solid"/>
            <a:round/>
            <a:headEnd len="med" w="med" type="none"/>
            <a:tailEnd len="med" w="med" type="none"/>
          </a:ln>
        </p:spPr>
      </p:cxnSp>
      <p:cxnSp>
        <p:nvCxnSpPr>
          <p:cNvPr id="7918" name="Google Shape;7918;p94"/>
          <p:cNvCxnSpPr/>
          <p:nvPr/>
        </p:nvCxnSpPr>
        <p:spPr>
          <a:xfrm>
            <a:off x="3611950" y="2933150"/>
            <a:ext cx="235200" cy="0"/>
          </a:xfrm>
          <a:prstGeom prst="straightConnector1">
            <a:avLst/>
          </a:prstGeom>
          <a:noFill/>
          <a:ln cap="flat" cmpd="sng" w="9525">
            <a:solidFill>
              <a:schemeClr val="dk2"/>
            </a:solidFill>
            <a:prstDash val="solid"/>
            <a:round/>
            <a:headEnd len="med" w="med" type="none"/>
            <a:tailEnd len="med" w="med" type="none"/>
          </a:ln>
        </p:spPr>
      </p:cxnSp>
      <p:sp>
        <p:nvSpPr>
          <p:cNvPr id="7919" name="Google Shape;7919;p94"/>
          <p:cNvSpPr/>
          <p:nvPr/>
        </p:nvSpPr>
        <p:spPr>
          <a:xfrm>
            <a:off x="4067825" y="1857925"/>
            <a:ext cx="235200" cy="1432800"/>
          </a:xfrm>
          <a:prstGeom prst="roundRect">
            <a:avLst>
              <a:gd fmla="val 16667" name="adj"/>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3" name="Shape 7923"/>
        <p:cNvGrpSpPr/>
        <p:nvPr/>
      </p:nvGrpSpPr>
      <p:grpSpPr>
        <a:xfrm>
          <a:off x="0" y="0"/>
          <a:ext cx="0" cy="0"/>
          <a:chOff x="0" y="0"/>
          <a:chExt cx="0" cy="0"/>
        </a:xfrm>
      </p:grpSpPr>
      <p:sp>
        <p:nvSpPr>
          <p:cNvPr id="7924" name="Google Shape;7924;p95"/>
          <p:cNvSpPr txBox="1"/>
          <p:nvPr/>
        </p:nvSpPr>
        <p:spPr>
          <a:xfrm rot="-2701427">
            <a:off x="7932963" y="3840488"/>
            <a:ext cx="1022052" cy="55578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Pain Location </a:t>
            </a:r>
            <a:r>
              <a:rPr lang="en" sz="1100">
                <a:solidFill>
                  <a:schemeClr val="dk1"/>
                </a:solidFill>
                <a:latin typeface="Times New Roman"/>
                <a:ea typeface="Times New Roman"/>
                <a:cs typeface="Times New Roman"/>
                <a:sym typeface="Times New Roman"/>
              </a:rPr>
              <a:t>Assessment</a:t>
            </a:r>
            <a:endParaRPr sz="1100">
              <a:latin typeface="Times New Roman"/>
              <a:ea typeface="Times New Roman"/>
              <a:cs typeface="Times New Roman"/>
              <a:sym typeface="Times New Roman"/>
            </a:endParaRPr>
          </a:p>
        </p:txBody>
      </p:sp>
      <p:sp>
        <p:nvSpPr>
          <p:cNvPr id="7925" name="Google Shape;7925;p95"/>
          <p:cNvSpPr txBox="1"/>
          <p:nvPr/>
        </p:nvSpPr>
        <p:spPr>
          <a:xfrm rot="-2698646">
            <a:off x="634865" y="1489977"/>
            <a:ext cx="538603" cy="2218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7926" name="Google Shape;7926;p95"/>
          <p:cNvSpPr txBox="1"/>
          <p:nvPr/>
        </p:nvSpPr>
        <p:spPr>
          <a:xfrm>
            <a:off x="6626750" y="1910075"/>
            <a:ext cx="155100" cy="14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p>
        </p:txBody>
      </p:sp>
      <p:sp>
        <p:nvSpPr>
          <p:cNvPr id="7927" name="Google Shape;7927;p95"/>
          <p:cNvSpPr/>
          <p:nvPr/>
        </p:nvSpPr>
        <p:spPr>
          <a:xfrm>
            <a:off x="6642525" y="1394675"/>
            <a:ext cx="300300" cy="21657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7928" name="Google Shape;7928;p95"/>
          <p:cNvSpPr txBox="1"/>
          <p:nvPr/>
        </p:nvSpPr>
        <p:spPr>
          <a:xfrm>
            <a:off x="5621225" y="158805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29" name="Google Shape;7929;p95"/>
          <p:cNvSpPr txBox="1"/>
          <p:nvPr/>
        </p:nvSpPr>
        <p:spPr>
          <a:xfrm>
            <a:off x="5621225" y="2083763"/>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30" name="Google Shape;7930;p95"/>
          <p:cNvSpPr txBox="1"/>
          <p:nvPr/>
        </p:nvSpPr>
        <p:spPr>
          <a:xfrm>
            <a:off x="5621225" y="233660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31" name="Google Shape;7931;p95"/>
          <p:cNvSpPr txBox="1"/>
          <p:nvPr/>
        </p:nvSpPr>
        <p:spPr>
          <a:xfrm>
            <a:off x="5621225" y="2579475"/>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32" name="Google Shape;7932;p95"/>
          <p:cNvSpPr txBox="1"/>
          <p:nvPr/>
        </p:nvSpPr>
        <p:spPr>
          <a:xfrm>
            <a:off x="5621225" y="2834313"/>
            <a:ext cx="6849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33" name="Google Shape;7933;p95"/>
          <p:cNvSpPr txBox="1"/>
          <p:nvPr/>
        </p:nvSpPr>
        <p:spPr>
          <a:xfrm>
            <a:off x="5621225" y="3075175"/>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34" name="Google Shape;7934;p95"/>
          <p:cNvSpPr txBox="1"/>
          <p:nvPr/>
        </p:nvSpPr>
        <p:spPr>
          <a:xfrm>
            <a:off x="635225" y="3820275"/>
            <a:ext cx="1857600" cy="35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7935" name="Google Shape;7935;p95"/>
          <p:cNvSpPr txBox="1"/>
          <p:nvPr/>
        </p:nvSpPr>
        <p:spPr>
          <a:xfrm>
            <a:off x="1332125" y="1005075"/>
            <a:ext cx="747600" cy="230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7936" name="Google Shape;7936;p95"/>
          <p:cNvSpPr txBox="1"/>
          <p:nvPr/>
        </p:nvSpPr>
        <p:spPr>
          <a:xfrm>
            <a:off x="5621225" y="1836076"/>
            <a:ext cx="684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37" name="Google Shape;7937;p95"/>
          <p:cNvSpPr txBox="1"/>
          <p:nvPr/>
        </p:nvSpPr>
        <p:spPr>
          <a:xfrm rot="-2700000">
            <a:off x="5228483" y="3971114"/>
            <a:ext cx="1263034" cy="57021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Spatial Feature Learning</a:t>
            </a:r>
            <a:endParaRPr sz="1100">
              <a:latin typeface="Times New Roman"/>
              <a:ea typeface="Times New Roman"/>
              <a:cs typeface="Times New Roman"/>
              <a:sym typeface="Times New Roman"/>
            </a:endParaRPr>
          </a:p>
        </p:txBody>
      </p:sp>
      <p:sp>
        <p:nvSpPr>
          <p:cNvPr id="7938" name="Google Shape;7938;p95"/>
          <p:cNvSpPr txBox="1"/>
          <p:nvPr/>
        </p:nvSpPr>
        <p:spPr>
          <a:xfrm rot="-2700000">
            <a:off x="4231963" y="4026042"/>
            <a:ext cx="1067024" cy="42596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EEG Images</a:t>
            </a:r>
            <a:endParaRPr sz="1100">
              <a:latin typeface="Times New Roman"/>
              <a:ea typeface="Times New Roman"/>
              <a:cs typeface="Times New Roman"/>
              <a:sym typeface="Times New Roman"/>
            </a:endParaRPr>
          </a:p>
        </p:txBody>
      </p:sp>
      <p:sp>
        <p:nvSpPr>
          <p:cNvPr id="7939" name="Google Shape;7939;p95"/>
          <p:cNvSpPr txBox="1"/>
          <p:nvPr/>
        </p:nvSpPr>
        <p:spPr>
          <a:xfrm>
            <a:off x="2649475" y="3994975"/>
            <a:ext cx="1502400" cy="537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7940" name="Google Shape;7940;p95"/>
          <p:cNvSpPr/>
          <p:nvPr/>
        </p:nvSpPr>
        <p:spPr>
          <a:xfrm>
            <a:off x="3877975" y="562450"/>
            <a:ext cx="356700" cy="338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5"/>
          <p:cNvSpPr/>
          <p:nvPr/>
        </p:nvSpPr>
        <p:spPr>
          <a:xfrm>
            <a:off x="3906175" y="851775"/>
            <a:ext cx="300300" cy="3093000"/>
          </a:xfrm>
          <a:prstGeom prst="rightBrace">
            <a:avLst>
              <a:gd fmla="val 50000"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95"/>
          <p:cNvSpPr/>
          <p:nvPr/>
        </p:nvSpPr>
        <p:spPr>
          <a:xfrm>
            <a:off x="2427425" y="198297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95"/>
          <p:cNvSpPr txBox="1"/>
          <p:nvPr/>
        </p:nvSpPr>
        <p:spPr>
          <a:xfrm>
            <a:off x="2368925" y="2024100"/>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7944" name="Google Shape;7944;p95"/>
          <p:cNvSpPr/>
          <p:nvPr/>
        </p:nvSpPr>
        <p:spPr>
          <a:xfrm>
            <a:off x="5198875" y="2228825"/>
            <a:ext cx="3003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95"/>
          <p:cNvSpPr/>
          <p:nvPr/>
        </p:nvSpPr>
        <p:spPr>
          <a:xfrm>
            <a:off x="5180500" y="2338625"/>
            <a:ext cx="51000" cy="29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95"/>
          <p:cNvSpPr/>
          <p:nvPr/>
        </p:nvSpPr>
        <p:spPr>
          <a:xfrm>
            <a:off x="5198875"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5"/>
          <p:cNvSpPr/>
          <p:nvPr/>
        </p:nvSpPr>
        <p:spPr>
          <a:xfrm>
            <a:off x="6977425" y="2286825"/>
            <a:ext cx="3567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95"/>
          <p:cNvSpPr/>
          <p:nvPr/>
        </p:nvSpPr>
        <p:spPr>
          <a:xfrm>
            <a:off x="7007025"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95"/>
          <p:cNvSpPr/>
          <p:nvPr/>
        </p:nvSpPr>
        <p:spPr>
          <a:xfrm>
            <a:off x="6274350" y="2264625"/>
            <a:ext cx="3567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95"/>
          <p:cNvSpPr/>
          <p:nvPr/>
        </p:nvSpPr>
        <p:spPr>
          <a:xfrm>
            <a:off x="6285213"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95"/>
          <p:cNvSpPr/>
          <p:nvPr/>
        </p:nvSpPr>
        <p:spPr>
          <a:xfrm>
            <a:off x="1509750" y="1243325"/>
            <a:ext cx="200100" cy="8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5"/>
          <p:cNvSpPr/>
          <p:nvPr/>
        </p:nvSpPr>
        <p:spPr>
          <a:xfrm rot="-5400000">
            <a:off x="1588950" y="1201625"/>
            <a:ext cx="54000" cy="172200"/>
          </a:xfrm>
          <a:prstGeom prst="rightBrace">
            <a:avLst>
              <a:gd fmla="val 33009" name="adj1"/>
              <a:gd fmla="val 53229"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
        <p:nvSpPr>
          <p:cNvPr id="7953" name="Google Shape;7953;p95"/>
          <p:cNvSpPr/>
          <p:nvPr/>
        </p:nvSpPr>
        <p:spPr>
          <a:xfrm>
            <a:off x="2425975" y="1191525"/>
            <a:ext cx="356700" cy="23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95"/>
          <p:cNvSpPr txBox="1"/>
          <p:nvPr/>
        </p:nvSpPr>
        <p:spPr>
          <a:xfrm>
            <a:off x="2368925" y="1191525"/>
            <a:ext cx="4173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7955" name="Google Shape;7955;p95"/>
          <p:cNvSpPr/>
          <p:nvPr/>
        </p:nvSpPr>
        <p:spPr>
          <a:xfrm>
            <a:off x="2427425" y="112642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95"/>
          <p:cNvSpPr txBox="1"/>
          <p:nvPr/>
        </p:nvSpPr>
        <p:spPr>
          <a:xfrm>
            <a:off x="2368925" y="1167550"/>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Theta</a:t>
            </a:r>
            <a:endParaRPr sz="700">
              <a:latin typeface="Times New Roman"/>
              <a:ea typeface="Times New Roman"/>
              <a:cs typeface="Times New Roman"/>
              <a:sym typeface="Times New Roman"/>
            </a:endParaRPr>
          </a:p>
        </p:txBody>
      </p:sp>
      <p:sp>
        <p:nvSpPr>
          <p:cNvPr id="7957" name="Google Shape;7957;p95"/>
          <p:cNvSpPr/>
          <p:nvPr/>
        </p:nvSpPr>
        <p:spPr>
          <a:xfrm>
            <a:off x="2420025" y="3041700"/>
            <a:ext cx="356700" cy="19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95"/>
          <p:cNvSpPr/>
          <p:nvPr/>
        </p:nvSpPr>
        <p:spPr>
          <a:xfrm>
            <a:off x="2427425" y="292252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95"/>
          <p:cNvSpPr txBox="1"/>
          <p:nvPr/>
        </p:nvSpPr>
        <p:spPr>
          <a:xfrm>
            <a:off x="6617913" y="1620825"/>
            <a:ext cx="356700" cy="18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LSTM+AM</a:t>
            </a:r>
            <a:endParaRPr>
              <a:latin typeface="Times New Roman"/>
              <a:ea typeface="Times New Roman"/>
              <a:cs typeface="Times New Roman"/>
              <a:sym typeface="Times New Roman"/>
            </a:endParaRPr>
          </a:p>
        </p:txBody>
      </p:sp>
      <p:sp>
        <p:nvSpPr>
          <p:cNvPr id="7960" name="Google Shape;7960;p95"/>
          <p:cNvSpPr txBox="1"/>
          <p:nvPr/>
        </p:nvSpPr>
        <p:spPr>
          <a:xfrm>
            <a:off x="2368925" y="2987627"/>
            <a:ext cx="417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sp>
        <p:nvSpPr>
          <p:cNvPr id="7961" name="Google Shape;7961;p95"/>
          <p:cNvSpPr/>
          <p:nvPr/>
        </p:nvSpPr>
        <p:spPr>
          <a:xfrm>
            <a:off x="2774200" y="725750"/>
            <a:ext cx="1115400" cy="109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62" name="Google Shape;7962;p95"/>
          <p:cNvPicPr preferRelativeResize="0"/>
          <p:nvPr/>
        </p:nvPicPr>
        <p:blipFill>
          <a:blip r:embed="rId3">
            <a:alphaModFix/>
          </a:blip>
          <a:stretch>
            <a:fillRect/>
          </a:stretch>
        </p:blipFill>
        <p:spPr>
          <a:xfrm>
            <a:off x="1921288" y="117538"/>
            <a:ext cx="1082759" cy="1073976"/>
          </a:xfrm>
          <a:prstGeom prst="rect">
            <a:avLst/>
          </a:prstGeom>
          <a:noFill/>
          <a:ln>
            <a:noFill/>
          </a:ln>
        </p:spPr>
      </p:pic>
      <p:pic>
        <p:nvPicPr>
          <p:cNvPr id="7963" name="Google Shape;7963;p95"/>
          <p:cNvPicPr preferRelativeResize="0"/>
          <p:nvPr/>
        </p:nvPicPr>
        <p:blipFill>
          <a:blip r:embed="rId4">
            <a:alphaModFix/>
          </a:blip>
          <a:stretch>
            <a:fillRect/>
          </a:stretch>
        </p:blipFill>
        <p:spPr>
          <a:xfrm>
            <a:off x="3329750" y="435200"/>
            <a:ext cx="705284" cy="691225"/>
          </a:xfrm>
          <a:prstGeom prst="rect">
            <a:avLst/>
          </a:prstGeom>
          <a:noFill/>
          <a:ln>
            <a:noFill/>
          </a:ln>
        </p:spPr>
      </p:pic>
      <p:sp>
        <p:nvSpPr>
          <p:cNvPr id="7964" name="Google Shape;7964;p95"/>
          <p:cNvSpPr/>
          <p:nvPr/>
        </p:nvSpPr>
        <p:spPr>
          <a:xfrm>
            <a:off x="2765750" y="1805050"/>
            <a:ext cx="1115400" cy="10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65" name="Google Shape;7965;p95"/>
          <p:cNvPicPr preferRelativeResize="0"/>
          <p:nvPr/>
        </p:nvPicPr>
        <p:blipFill>
          <a:blip r:embed="rId5">
            <a:alphaModFix/>
          </a:blip>
          <a:stretch>
            <a:fillRect/>
          </a:stretch>
        </p:blipFill>
        <p:spPr>
          <a:xfrm>
            <a:off x="1756286" y="1349436"/>
            <a:ext cx="1027481" cy="893629"/>
          </a:xfrm>
          <a:prstGeom prst="rect">
            <a:avLst/>
          </a:prstGeom>
          <a:noFill/>
          <a:ln>
            <a:noFill/>
          </a:ln>
        </p:spPr>
      </p:pic>
      <p:pic>
        <p:nvPicPr>
          <p:cNvPr id="7966" name="Google Shape;7966;p95"/>
          <p:cNvPicPr preferRelativeResize="0"/>
          <p:nvPr/>
        </p:nvPicPr>
        <p:blipFill>
          <a:blip r:embed="rId6">
            <a:alphaModFix/>
          </a:blip>
          <a:stretch>
            <a:fillRect/>
          </a:stretch>
        </p:blipFill>
        <p:spPr>
          <a:xfrm>
            <a:off x="3298052" y="2160256"/>
            <a:ext cx="694697" cy="643318"/>
          </a:xfrm>
          <a:prstGeom prst="rect">
            <a:avLst/>
          </a:prstGeom>
          <a:noFill/>
          <a:ln>
            <a:noFill/>
          </a:ln>
        </p:spPr>
      </p:pic>
      <p:sp>
        <p:nvSpPr>
          <p:cNvPr id="7967" name="Google Shape;7967;p95"/>
          <p:cNvSpPr/>
          <p:nvPr/>
        </p:nvSpPr>
        <p:spPr>
          <a:xfrm>
            <a:off x="2791050" y="2875900"/>
            <a:ext cx="1096200" cy="10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68" name="Google Shape;7968;p95"/>
          <p:cNvPicPr preferRelativeResize="0"/>
          <p:nvPr/>
        </p:nvPicPr>
        <p:blipFill>
          <a:blip r:embed="rId7">
            <a:alphaModFix/>
          </a:blip>
          <a:stretch>
            <a:fillRect/>
          </a:stretch>
        </p:blipFill>
        <p:spPr>
          <a:xfrm>
            <a:off x="2859302" y="2834326"/>
            <a:ext cx="1082751" cy="1067037"/>
          </a:xfrm>
          <a:prstGeom prst="rect">
            <a:avLst/>
          </a:prstGeom>
          <a:noFill/>
          <a:ln>
            <a:noFill/>
          </a:ln>
        </p:spPr>
      </p:pic>
      <p:sp>
        <p:nvSpPr>
          <p:cNvPr id="7969" name="Google Shape;7969;p95"/>
          <p:cNvSpPr/>
          <p:nvPr/>
        </p:nvSpPr>
        <p:spPr>
          <a:xfrm>
            <a:off x="4216050" y="1914650"/>
            <a:ext cx="969600" cy="105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70" name="Google Shape;7970;p95"/>
          <p:cNvPicPr preferRelativeResize="0"/>
          <p:nvPr/>
        </p:nvPicPr>
        <p:blipFill>
          <a:blip r:embed="rId8">
            <a:alphaModFix/>
          </a:blip>
          <a:stretch>
            <a:fillRect/>
          </a:stretch>
        </p:blipFill>
        <p:spPr>
          <a:xfrm>
            <a:off x="4248888" y="1977375"/>
            <a:ext cx="791317" cy="828138"/>
          </a:xfrm>
          <a:prstGeom prst="rect">
            <a:avLst/>
          </a:prstGeom>
          <a:noFill/>
          <a:ln>
            <a:noFill/>
          </a:ln>
        </p:spPr>
      </p:pic>
      <p:pic>
        <p:nvPicPr>
          <p:cNvPr id="7971" name="Google Shape;7971;p95"/>
          <p:cNvPicPr preferRelativeResize="0"/>
          <p:nvPr/>
        </p:nvPicPr>
        <p:blipFill>
          <a:blip r:embed="rId9">
            <a:alphaModFix/>
          </a:blip>
          <a:stretch>
            <a:fillRect/>
          </a:stretch>
        </p:blipFill>
        <p:spPr>
          <a:xfrm>
            <a:off x="4542121" y="2285749"/>
            <a:ext cx="624167" cy="639726"/>
          </a:xfrm>
          <a:prstGeom prst="rect">
            <a:avLst/>
          </a:prstGeom>
          <a:noFill/>
          <a:ln>
            <a:noFill/>
          </a:ln>
        </p:spPr>
      </p:pic>
      <p:sp>
        <p:nvSpPr>
          <p:cNvPr id="7972" name="Google Shape;7972;p95"/>
          <p:cNvSpPr txBox="1"/>
          <p:nvPr/>
        </p:nvSpPr>
        <p:spPr>
          <a:xfrm>
            <a:off x="5512588" y="1455025"/>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95"/>
          <p:cNvSpPr txBox="1"/>
          <p:nvPr/>
        </p:nvSpPr>
        <p:spPr>
          <a:xfrm>
            <a:off x="5512575" y="1214125"/>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5"/>
          <p:cNvSpPr/>
          <p:nvPr/>
        </p:nvSpPr>
        <p:spPr>
          <a:xfrm>
            <a:off x="5514575" y="1644825"/>
            <a:ext cx="747600" cy="173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5"/>
          <p:cNvSpPr txBox="1"/>
          <p:nvPr/>
        </p:nvSpPr>
        <p:spPr>
          <a:xfrm>
            <a:off x="5539363" y="13611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76" name="Google Shape;7976;p95"/>
          <p:cNvSpPr txBox="1"/>
          <p:nvPr/>
        </p:nvSpPr>
        <p:spPr>
          <a:xfrm>
            <a:off x="5539363" y="12565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77" name="Google Shape;7977;p95"/>
          <p:cNvSpPr txBox="1"/>
          <p:nvPr/>
        </p:nvSpPr>
        <p:spPr>
          <a:xfrm>
            <a:off x="5539363" y="16066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78" name="Google Shape;7978;p95"/>
          <p:cNvSpPr txBox="1"/>
          <p:nvPr/>
        </p:nvSpPr>
        <p:spPr>
          <a:xfrm>
            <a:off x="5539363" y="15021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79" name="Google Shape;7979;p95"/>
          <p:cNvSpPr txBox="1"/>
          <p:nvPr/>
        </p:nvSpPr>
        <p:spPr>
          <a:xfrm>
            <a:off x="5539363" y="18501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80" name="Google Shape;7980;p95"/>
          <p:cNvSpPr txBox="1"/>
          <p:nvPr/>
        </p:nvSpPr>
        <p:spPr>
          <a:xfrm>
            <a:off x="5539363" y="17456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81" name="Google Shape;7981;p95"/>
          <p:cNvSpPr txBox="1"/>
          <p:nvPr/>
        </p:nvSpPr>
        <p:spPr>
          <a:xfrm>
            <a:off x="5539363" y="20957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82" name="Google Shape;7982;p95"/>
          <p:cNvSpPr txBox="1"/>
          <p:nvPr/>
        </p:nvSpPr>
        <p:spPr>
          <a:xfrm>
            <a:off x="5539363" y="19911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83" name="Google Shape;7983;p95"/>
          <p:cNvSpPr txBox="1"/>
          <p:nvPr/>
        </p:nvSpPr>
        <p:spPr>
          <a:xfrm>
            <a:off x="5539363" y="23476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84" name="Google Shape;7984;p95"/>
          <p:cNvSpPr txBox="1"/>
          <p:nvPr/>
        </p:nvSpPr>
        <p:spPr>
          <a:xfrm>
            <a:off x="5539363" y="22431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85" name="Google Shape;7985;p95"/>
          <p:cNvSpPr txBox="1"/>
          <p:nvPr/>
        </p:nvSpPr>
        <p:spPr>
          <a:xfrm>
            <a:off x="5539363" y="25932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86" name="Google Shape;7986;p95"/>
          <p:cNvSpPr txBox="1"/>
          <p:nvPr/>
        </p:nvSpPr>
        <p:spPr>
          <a:xfrm>
            <a:off x="5539363" y="24886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87" name="Google Shape;7987;p95"/>
          <p:cNvSpPr txBox="1"/>
          <p:nvPr/>
        </p:nvSpPr>
        <p:spPr>
          <a:xfrm>
            <a:off x="5539363" y="28367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88" name="Google Shape;7988;p95"/>
          <p:cNvSpPr txBox="1"/>
          <p:nvPr/>
        </p:nvSpPr>
        <p:spPr>
          <a:xfrm>
            <a:off x="5539363" y="27321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89" name="Google Shape;7989;p95"/>
          <p:cNvSpPr txBox="1"/>
          <p:nvPr/>
        </p:nvSpPr>
        <p:spPr>
          <a:xfrm>
            <a:off x="5539363" y="30822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90" name="Google Shape;7990;p95"/>
          <p:cNvSpPr txBox="1"/>
          <p:nvPr/>
        </p:nvSpPr>
        <p:spPr>
          <a:xfrm>
            <a:off x="5539363" y="29777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91" name="Google Shape;7991;p95"/>
          <p:cNvSpPr txBox="1"/>
          <p:nvPr/>
        </p:nvSpPr>
        <p:spPr>
          <a:xfrm>
            <a:off x="5539363" y="33257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92" name="Google Shape;7992;p95"/>
          <p:cNvSpPr txBox="1"/>
          <p:nvPr/>
        </p:nvSpPr>
        <p:spPr>
          <a:xfrm>
            <a:off x="5539363" y="32212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93" name="Google Shape;7993;p95"/>
          <p:cNvSpPr txBox="1"/>
          <p:nvPr/>
        </p:nvSpPr>
        <p:spPr>
          <a:xfrm>
            <a:off x="5539363" y="35713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94" name="Google Shape;7994;p95"/>
          <p:cNvSpPr txBox="1"/>
          <p:nvPr/>
        </p:nvSpPr>
        <p:spPr>
          <a:xfrm>
            <a:off x="5539363" y="34667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95" name="Google Shape;7995;p95"/>
          <p:cNvSpPr/>
          <p:nvPr/>
        </p:nvSpPr>
        <p:spPr>
          <a:xfrm rot="-2700000">
            <a:off x="6051111" y="3901412"/>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5"/>
          <p:cNvSpPr/>
          <p:nvPr/>
        </p:nvSpPr>
        <p:spPr>
          <a:xfrm rot="-2700000">
            <a:off x="6707336" y="3853887"/>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5"/>
          <p:cNvSpPr txBox="1"/>
          <p:nvPr/>
        </p:nvSpPr>
        <p:spPr>
          <a:xfrm rot="-2700000">
            <a:off x="6132090" y="3920549"/>
            <a:ext cx="1328371" cy="517178"/>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Temporal Feature Aggregation</a:t>
            </a:r>
            <a:endParaRPr sz="1100">
              <a:latin typeface="Times New Roman"/>
              <a:ea typeface="Times New Roman"/>
              <a:cs typeface="Times New Roman"/>
              <a:sym typeface="Times New Roman"/>
            </a:endParaRPr>
          </a:p>
        </p:txBody>
      </p:sp>
      <p:sp>
        <p:nvSpPr>
          <p:cNvPr id="7998" name="Google Shape;7998;p95"/>
          <p:cNvSpPr txBox="1"/>
          <p:nvPr/>
        </p:nvSpPr>
        <p:spPr>
          <a:xfrm rot="-2700000">
            <a:off x="6949707" y="3907803"/>
            <a:ext cx="1263034" cy="542634"/>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Pain Intensity Assessment</a:t>
            </a:r>
            <a:endParaRPr sz="1100">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2" name="Shape 8002"/>
        <p:cNvGrpSpPr/>
        <p:nvPr/>
      </p:nvGrpSpPr>
      <p:grpSpPr>
        <a:xfrm>
          <a:off x="0" y="0"/>
          <a:ext cx="0" cy="0"/>
          <a:chOff x="0" y="0"/>
          <a:chExt cx="0" cy="0"/>
        </a:xfrm>
      </p:grpSpPr>
      <p:pic>
        <p:nvPicPr>
          <p:cNvPr id="8003" name="Google Shape;8003;p96"/>
          <p:cNvPicPr preferRelativeResize="0"/>
          <p:nvPr/>
        </p:nvPicPr>
        <p:blipFill>
          <a:blip r:embed="rId3">
            <a:alphaModFix/>
          </a:blip>
          <a:stretch>
            <a:fillRect/>
          </a:stretch>
        </p:blipFill>
        <p:spPr>
          <a:xfrm>
            <a:off x="1742675" y="628425"/>
            <a:ext cx="3000775" cy="2799375"/>
          </a:xfrm>
          <a:prstGeom prst="rect">
            <a:avLst/>
          </a:prstGeom>
          <a:noFill/>
          <a:ln>
            <a:noFill/>
          </a:ln>
        </p:spPr>
      </p:pic>
      <p:pic>
        <p:nvPicPr>
          <p:cNvPr id="8004" name="Google Shape;8004;p96"/>
          <p:cNvPicPr preferRelativeResize="0"/>
          <p:nvPr/>
        </p:nvPicPr>
        <p:blipFill>
          <a:blip r:embed="rId4">
            <a:alphaModFix/>
          </a:blip>
          <a:stretch>
            <a:fillRect/>
          </a:stretch>
        </p:blipFill>
        <p:spPr>
          <a:xfrm>
            <a:off x="3846099" y="1881725"/>
            <a:ext cx="2043500" cy="2029800"/>
          </a:xfrm>
          <a:prstGeom prst="rect">
            <a:avLst/>
          </a:prstGeom>
          <a:noFill/>
          <a:ln>
            <a:noFill/>
          </a:ln>
        </p:spPr>
      </p:pic>
      <p:sp>
        <p:nvSpPr>
          <p:cNvPr id="8005" name="Google Shape;8005;p96"/>
          <p:cNvSpPr txBox="1"/>
          <p:nvPr/>
        </p:nvSpPr>
        <p:spPr>
          <a:xfrm>
            <a:off x="6706525" y="12516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06" name="Google Shape;8006;p96"/>
          <p:cNvSpPr txBox="1"/>
          <p:nvPr/>
        </p:nvSpPr>
        <p:spPr>
          <a:xfrm>
            <a:off x="6706525" y="11471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07" name="Google Shape;8007;p96"/>
          <p:cNvSpPr txBox="1"/>
          <p:nvPr/>
        </p:nvSpPr>
        <p:spPr>
          <a:xfrm>
            <a:off x="6706525" y="14972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08" name="Google Shape;8008;p96"/>
          <p:cNvSpPr txBox="1"/>
          <p:nvPr/>
        </p:nvSpPr>
        <p:spPr>
          <a:xfrm>
            <a:off x="6706525" y="13926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09" name="Google Shape;8009;p96"/>
          <p:cNvSpPr txBox="1"/>
          <p:nvPr/>
        </p:nvSpPr>
        <p:spPr>
          <a:xfrm>
            <a:off x="6706525" y="17407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10" name="Google Shape;8010;p96"/>
          <p:cNvSpPr txBox="1"/>
          <p:nvPr/>
        </p:nvSpPr>
        <p:spPr>
          <a:xfrm>
            <a:off x="6706525" y="16361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11" name="Google Shape;8011;p96"/>
          <p:cNvSpPr txBox="1"/>
          <p:nvPr/>
        </p:nvSpPr>
        <p:spPr>
          <a:xfrm>
            <a:off x="6706525" y="19862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12" name="Google Shape;8012;p96"/>
          <p:cNvSpPr txBox="1"/>
          <p:nvPr/>
        </p:nvSpPr>
        <p:spPr>
          <a:xfrm>
            <a:off x="6706525" y="18817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13" name="Google Shape;8013;p96"/>
          <p:cNvSpPr txBox="1"/>
          <p:nvPr/>
        </p:nvSpPr>
        <p:spPr>
          <a:xfrm>
            <a:off x="6706525" y="22382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14" name="Google Shape;8014;p96"/>
          <p:cNvSpPr txBox="1"/>
          <p:nvPr/>
        </p:nvSpPr>
        <p:spPr>
          <a:xfrm>
            <a:off x="6706525" y="21336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15" name="Google Shape;8015;p96"/>
          <p:cNvSpPr txBox="1"/>
          <p:nvPr/>
        </p:nvSpPr>
        <p:spPr>
          <a:xfrm>
            <a:off x="6706525" y="24837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16" name="Google Shape;8016;p96"/>
          <p:cNvSpPr txBox="1"/>
          <p:nvPr/>
        </p:nvSpPr>
        <p:spPr>
          <a:xfrm>
            <a:off x="6706525" y="23792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17" name="Google Shape;8017;p96"/>
          <p:cNvSpPr txBox="1"/>
          <p:nvPr/>
        </p:nvSpPr>
        <p:spPr>
          <a:xfrm>
            <a:off x="6706525" y="27272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18" name="Google Shape;8018;p96"/>
          <p:cNvSpPr txBox="1"/>
          <p:nvPr/>
        </p:nvSpPr>
        <p:spPr>
          <a:xfrm>
            <a:off x="6706525" y="26227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19" name="Google Shape;8019;p96"/>
          <p:cNvSpPr txBox="1"/>
          <p:nvPr/>
        </p:nvSpPr>
        <p:spPr>
          <a:xfrm>
            <a:off x="6706525" y="29728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20" name="Google Shape;8020;p96"/>
          <p:cNvSpPr txBox="1"/>
          <p:nvPr/>
        </p:nvSpPr>
        <p:spPr>
          <a:xfrm>
            <a:off x="6706525" y="28682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21" name="Google Shape;8021;p96"/>
          <p:cNvSpPr txBox="1"/>
          <p:nvPr/>
        </p:nvSpPr>
        <p:spPr>
          <a:xfrm>
            <a:off x="6706525" y="32163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22" name="Google Shape;8022;p96"/>
          <p:cNvSpPr txBox="1"/>
          <p:nvPr/>
        </p:nvSpPr>
        <p:spPr>
          <a:xfrm>
            <a:off x="6706525" y="31117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23" name="Google Shape;8023;p96"/>
          <p:cNvSpPr txBox="1"/>
          <p:nvPr/>
        </p:nvSpPr>
        <p:spPr>
          <a:xfrm>
            <a:off x="6706525" y="34618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24" name="Google Shape;8024;p96"/>
          <p:cNvSpPr txBox="1"/>
          <p:nvPr/>
        </p:nvSpPr>
        <p:spPr>
          <a:xfrm>
            <a:off x="6706525" y="33573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8" name="Shape 8028"/>
        <p:cNvGrpSpPr/>
        <p:nvPr/>
      </p:nvGrpSpPr>
      <p:grpSpPr>
        <a:xfrm>
          <a:off x="0" y="0"/>
          <a:ext cx="0" cy="0"/>
          <a:chOff x="0" y="0"/>
          <a:chExt cx="0" cy="0"/>
        </a:xfrm>
      </p:grpSpPr>
      <p:pic>
        <p:nvPicPr>
          <p:cNvPr id="8029" name="Google Shape;8029;p97"/>
          <p:cNvPicPr preferRelativeResize="0"/>
          <p:nvPr/>
        </p:nvPicPr>
        <p:blipFill>
          <a:blip r:embed="rId3">
            <a:alphaModFix/>
          </a:blip>
          <a:stretch>
            <a:fillRect/>
          </a:stretch>
        </p:blipFill>
        <p:spPr>
          <a:xfrm>
            <a:off x="2273625" y="223463"/>
            <a:ext cx="4010025" cy="4010025"/>
          </a:xfrm>
          <a:prstGeom prst="rect">
            <a:avLst/>
          </a:prstGeom>
          <a:noFill/>
          <a:ln>
            <a:noFill/>
          </a:ln>
        </p:spPr>
      </p:pic>
      <p:pic>
        <p:nvPicPr>
          <p:cNvPr id="8030" name="Google Shape;8030;p97"/>
          <p:cNvPicPr preferRelativeResize="0"/>
          <p:nvPr/>
        </p:nvPicPr>
        <p:blipFill>
          <a:blip r:embed="rId4">
            <a:alphaModFix/>
          </a:blip>
          <a:stretch>
            <a:fillRect/>
          </a:stretch>
        </p:blipFill>
        <p:spPr>
          <a:xfrm>
            <a:off x="4226850" y="2120687"/>
            <a:ext cx="2827825" cy="27993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4" name="Shape 8034"/>
        <p:cNvGrpSpPr/>
        <p:nvPr/>
      </p:nvGrpSpPr>
      <p:grpSpPr>
        <a:xfrm>
          <a:off x="0" y="0"/>
          <a:ext cx="0" cy="0"/>
          <a:chOff x="0" y="0"/>
          <a:chExt cx="0" cy="0"/>
        </a:xfrm>
      </p:grpSpPr>
      <p:pic>
        <p:nvPicPr>
          <p:cNvPr id="8035" name="Google Shape;8035;p98"/>
          <p:cNvPicPr preferRelativeResize="0"/>
          <p:nvPr/>
        </p:nvPicPr>
        <p:blipFill>
          <a:blip r:embed="rId3">
            <a:alphaModFix/>
          </a:blip>
          <a:stretch>
            <a:fillRect/>
          </a:stretch>
        </p:blipFill>
        <p:spPr>
          <a:xfrm>
            <a:off x="152400" y="152400"/>
            <a:ext cx="3562350" cy="3600450"/>
          </a:xfrm>
          <a:prstGeom prst="rect">
            <a:avLst/>
          </a:prstGeom>
          <a:noFill/>
          <a:ln>
            <a:noFill/>
          </a:ln>
        </p:spPr>
      </p:pic>
      <p:pic>
        <p:nvPicPr>
          <p:cNvPr id="8036" name="Google Shape;8036;p98"/>
          <p:cNvPicPr preferRelativeResize="0"/>
          <p:nvPr/>
        </p:nvPicPr>
        <p:blipFill>
          <a:blip r:embed="rId4">
            <a:alphaModFix/>
          </a:blip>
          <a:stretch>
            <a:fillRect/>
          </a:stretch>
        </p:blipFill>
        <p:spPr>
          <a:xfrm>
            <a:off x="1472475" y="1493100"/>
            <a:ext cx="2809875" cy="27813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0" name="Shape 8040"/>
        <p:cNvGrpSpPr/>
        <p:nvPr/>
      </p:nvGrpSpPr>
      <p:grpSpPr>
        <a:xfrm>
          <a:off x="0" y="0"/>
          <a:ext cx="0" cy="0"/>
          <a:chOff x="0" y="0"/>
          <a:chExt cx="0" cy="0"/>
        </a:xfrm>
      </p:grpSpPr>
      <p:pic>
        <p:nvPicPr>
          <p:cNvPr id="8041" name="Google Shape;8041;p99"/>
          <p:cNvPicPr preferRelativeResize="0"/>
          <p:nvPr/>
        </p:nvPicPr>
        <p:blipFill>
          <a:blip r:embed="rId3">
            <a:alphaModFix/>
          </a:blip>
          <a:stretch>
            <a:fillRect/>
          </a:stretch>
        </p:blipFill>
        <p:spPr>
          <a:xfrm>
            <a:off x="152400" y="270825"/>
            <a:ext cx="8839200" cy="444538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5" name="Shape 8045"/>
        <p:cNvGrpSpPr/>
        <p:nvPr/>
      </p:nvGrpSpPr>
      <p:grpSpPr>
        <a:xfrm>
          <a:off x="0" y="0"/>
          <a:ext cx="0" cy="0"/>
          <a:chOff x="0" y="0"/>
          <a:chExt cx="0" cy="0"/>
        </a:xfrm>
      </p:grpSpPr>
      <p:cxnSp>
        <p:nvCxnSpPr>
          <p:cNvPr id="8046" name="Google Shape;8046;p100"/>
          <p:cNvCxnSpPr/>
          <p:nvPr/>
        </p:nvCxnSpPr>
        <p:spPr>
          <a:xfrm>
            <a:off x="2612675" y="2331950"/>
            <a:ext cx="4172700" cy="0"/>
          </a:xfrm>
          <a:prstGeom prst="straightConnector1">
            <a:avLst/>
          </a:prstGeom>
          <a:noFill/>
          <a:ln cap="flat" cmpd="sng" w="76200">
            <a:solidFill>
              <a:srgbClr val="000000"/>
            </a:solidFill>
            <a:prstDash val="solid"/>
            <a:round/>
            <a:headEnd len="med" w="med" type="none"/>
            <a:tailEnd len="med" w="med" type="stealth"/>
          </a:ln>
        </p:spPr>
      </p:cxnSp>
      <p:cxnSp>
        <p:nvCxnSpPr>
          <p:cNvPr id="8047" name="Google Shape;8047;p100"/>
          <p:cNvCxnSpPr/>
          <p:nvPr/>
        </p:nvCxnSpPr>
        <p:spPr>
          <a:xfrm>
            <a:off x="42248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8048" name="Google Shape;8048;p100"/>
          <p:cNvCxnSpPr/>
          <p:nvPr/>
        </p:nvCxnSpPr>
        <p:spPr>
          <a:xfrm>
            <a:off x="50043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8049" name="Google Shape;8049;p100"/>
          <p:cNvCxnSpPr/>
          <p:nvPr/>
        </p:nvCxnSpPr>
        <p:spPr>
          <a:xfrm>
            <a:off x="57838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8050" name="Google Shape;8050;p100"/>
          <p:cNvCxnSpPr/>
          <p:nvPr/>
        </p:nvCxnSpPr>
        <p:spPr>
          <a:xfrm>
            <a:off x="3445388" y="2183900"/>
            <a:ext cx="900" cy="375600"/>
          </a:xfrm>
          <a:prstGeom prst="straightConnector1">
            <a:avLst/>
          </a:prstGeom>
          <a:noFill/>
          <a:ln cap="flat" cmpd="sng" w="76200">
            <a:solidFill>
              <a:srgbClr val="000000"/>
            </a:solidFill>
            <a:prstDash val="solid"/>
            <a:round/>
            <a:headEnd len="med" w="med" type="none"/>
            <a:tailEnd len="med" w="med" type="none"/>
          </a:ln>
        </p:spPr>
      </p:cxnSp>
      <p:sp>
        <p:nvSpPr>
          <p:cNvPr id="8051" name="Google Shape;8051;p100"/>
          <p:cNvSpPr txBox="1"/>
          <p:nvPr/>
        </p:nvSpPr>
        <p:spPr>
          <a:xfrm>
            <a:off x="26567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a:t>
            </a:r>
            <a:r>
              <a:rPr b="1" lang="en" sz="1000">
                <a:latin typeface="Times New Roman"/>
                <a:ea typeface="Times New Roman"/>
                <a:cs typeface="Times New Roman"/>
                <a:sym typeface="Times New Roman"/>
              </a:rPr>
              <a:t>evel 1</a:t>
            </a:r>
            <a:endParaRPr b="1" sz="1000">
              <a:latin typeface="Times New Roman"/>
              <a:ea typeface="Times New Roman"/>
              <a:cs typeface="Times New Roman"/>
              <a:sym typeface="Times New Roman"/>
            </a:endParaRPr>
          </a:p>
        </p:txBody>
      </p:sp>
      <p:sp>
        <p:nvSpPr>
          <p:cNvPr id="8052" name="Google Shape;8052;p100"/>
          <p:cNvSpPr txBox="1"/>
          <p:nvPr/>
        </p:nvSpPr>
        <p:spPr>
          <a:xfrm>
            <a:off x="34547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2</a:t>
            </a:r>
            <a:endParaRPr b="1" sz="1000">
              <a:latin typeface="Times New Roman"/>
              <a:ea typeface="Times New Roman"/>
              <a:cs typeface="Times New Roman"/>
              <a:sym typeface="Times New Roman"/>
            </a:endParaRPr>
          </a:p>
        </p:txBody>
      </p:sp>
      <p:sp>
        <p:nvSpPr>
          <p:cNvPr id="8053" name="Google Shape;8053;p100"/>
          <p:cNvSpPr txBox="1"/>
          <p:nvPr/>
        </p:nvSpPr>
        <p:spPr>
          <a:xfrm>
            <a:off x="4224888" y="1794713"/>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3</a:t>
            </a:r>
            <a:endParaRPr b="1" sz="1000"/>
          </a:p>
        </p:txBody>
      </p:sp>
      <p:sp>
        <p:nvSpPr>
          <p:cNvPr id="8054" name="Google Shape;8054;p100"/>
          <p:cNvSpPr txBox="1"/>
          <p:nvPr/>
        </p:nvSpPr>
        <p:spPr>
          <a:xfrm>
            <a:off x="49858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4</a:t>
            </a:r>
            <a:endParaRPr b="1" sz="1000">
              <a:latin typeface="Times New Roman"/>
              <a:ea typeface="Times New Roman"/>
              <a:cs typeface="Times New Roman"/>
              <a:sym typeface="Times New Roman"/>
            </a:endParaRPr>
          </a:p>
        </p:txBody>
      </p:sp>
      <p:sp>
        <p:nvSpPr>
          <p:cNvPr id="8055" name="Google Shape;8055;p100"/>
          <p:cNvSpPr txBox="1"/>
          <p:nvPr/>
        </p:nvSpPr>
        <p:spPr>
          <a:xfrm>
            <a:off x="2782338" y="2528175"/>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No Pain</a:t>
            </a:r>
            <a:endParaRPr sz="1200">
              <a:latin typeface="Times New Roman"/>
              <a:ea typeface="Times New Roman"/>
              <a:cs typeface="Times New Roman"/>
              <a:sym typeface="Times New Roman"/>
            </a:endParaRPr>
          </a:p>
        </p:txBody>
      </p:sp>
      <p:sp>
        <p:nvSpPr>
          <p:cNvPr id="8056" name="Google Shape;8056;p100"/>
          <p:cNvSpPr txBox="1"/>
          <p:nvPr/>
        </p:nvSpPr>
        <p:spPr>
          <a:xfrm>
            <a:off x="3580338" y="2528175"/>
            <a:ext cx="546900" cy="45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200">
                <a:latin typeface="Times New Roman"/>
                <a:ea typeface="Times New Roman"/>
                <a:cs typeface="Times New Roman"/>
                <a:sym typeface="Times New Roman"/>
              </a:rPr>
              <a:t>Low</a:t>
            </a:r>
            <a:r>
              <a:rPr lang="en" sz="1200">
                <a:latin typeface="Times New Roman"/>
                <a:ea typeface="Times New Roman"/>
                <a:cs typeface="Times New Roman"/>
                <a:sym typeface="Times New Roman"/>
              </a:rPr>
              <a:t> Pain</a:t>
            </a:r>
            <a:endParaRPr sz="1200">
              <a:latin typeface="Times New Roman"/>
              <a:ea typeface="Times New Roman"/>
              <a:cs typeface="Times New Roman"/>
              <a:sym typeface="Times New Roman"/>
            </a:endParaRPr>
          </a:p>
        </p:txBody>
      </p:sp>
      <p:sp>
        <p:nvSpPr>
          <p:cNvPr id="8057" name="Google Shape;8057;p100"/>
          <p:cNvSpPr txBox="1"/>
          <p:nvPr/>
        </p:nvSpPr>
        <p:spPr>
          <a:xfrm>
            <a:off x="4216138" y="2528175"/>
            <a:ext cx="838800" cy="45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200">
                <a:latin typeface="Times New Roman"/>
                <a:ea typeface="Times New Roman"/>
                <a:cs typeface="Times New Roman"/>
                <a:sym typeface="Times New Roman"/>
              </a:rPr>
              <a:t>Moderate</a:t>
            </a:r>
            <a:r>
              <a:rPr lang="en" sz="1200">
                <a:latin typeface="Times New Roman"/>
                <a:ea typeface="Times New Roman"/>
                <a:cs typeface="Times New Roman"/>
                <a:sym typeface="Times New Roman"/>
              </a:rPr>
              <a:t> Pain</a:t>
            </a:r>
            <a:endParaRPr sz="1200">
              <a:latin typeface="Times New Roman"/>
              <a:ea typeface="Times New Roman"/>
              <a:cs typeface="Times New Roman"/>
              <a:sym typeface="Times New Roman"/>
            </a:endParaRPr>
          </a:p>
        </p:txBody>
      </p:sp>
      <p:sp>
        <p:nvSpPr>
          <p:cNvPr id="8058" name="Google Shape;8058;p100"/>
          <p:cNvSpPr txBox="1"/>
          <p:nvPr/>
        </p:nvSpPr>
        <p:spPr>
          <a:xfrm>
            <a:off x="5145963" y="2528175"/>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High</a:t>
            </a:r>
            <a:r>
              <a:rPr lang="en" sz="1200">
                <a:latin typeface="Times New Roman"/>
                <a:ea typeface="Times New Roman"/>
                <a:cs typeface="Times New Roman"/>
                <a:sym typeface="Times New Roman"/>
              </a:rPr>
              <a:t> Pain</a:t>
            </a:r>
            <a:endParaRPr sz="1200"/>
          </a:p>
        </p:txBody>
      </p:sp>
      <p:sp>
        <p:nvSpPr>
          <p:cNvPr id="8059" name="Google Shape;8059;p100"/>
          <p:cNvSpPr txBox="1"/>
          <p:nvPr/>
        </p:nvSpPr>
        <p:spPr>
          <a:xfrm>
            <a:off x="3710225" y="3586875"/>
            <a:ext cx="18906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Signal Segmentation</a:t>
            </a:r>
            <a:endParaRPr/>
          </a:p>
        </p:txBody>
      </p:sp>
      <p:sp>
        <p:nvSpPr>
          <p:cNvPr id="8060" name="Google Shape;8060;p100"/>
          <p:cNvSpPr txBox="1"/>
          <p:nvPr/>
        </p:nvSpPr>
        <p:spPr>
          <a:xfrm>
            <a:off x="6328000" y="2528175"/>
            <a:ext cx="6432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Time</a:t>
            </a:r>
            <a:endParaRPr sz="1200">
              <a:latin typeface="Times New Roman"/>
              <a:ea typeface="Times New Roman"/>
              <a:cs typeface="Times New Roman"/>
              <a:sym typeface="Times New Roman"/>
            </a:endParaRPr>
          </a:p>
        </p:txBody>
      </p:sp>
      <p:sp>
        <p:nvSpPr>
          <p:cNvPr id="8061" name="Google Shape;8061;p100"/>
          <p:cNvSpPr/>
          <p:nvPr/>
        </p:nvSpPr>
        <p:spPr>
          <a:xfrm>
            <a:off x="2851650" y="1419125"/>
            <a:ext cx="408300" cy="375600"/>
          </a:xfrm>
          <a:prstGeom prst="smileyFace">
            <a:avLst>
              <a:gd fmla="val 4653" name="adj"/>
            </a:avLst>
          </a:prstGeom>
          <a:solidFill>
            <a:srgbClr val="FFF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100"/>
          <p:cNvSpPr/>
          <p:nvPr/>
        </p:nvSpPr>
        <p:spPr>
          <a:xfrm>
            <a:off x="3635700" y="1419125"/>
            <a:ext cx="408300" cy="375600"/>
          </a:xfrm>
          <a:prstGeom prst="smileyFace">
            <a:avLst>
              <a:gd fmla="val -74" name="adj"/>
            </a:avLst>
          </a:prstGeom>
          <a:solidFill>
            <a:srgbClr val="FFBAB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100"/>
          <p:cNvSpPr/>
          <p:nvPr/>
        </p:nvSpPr>
        <p:spPr>
          <a:xfrm>
            <a:off x="4415200" y="1419125"/>
            <a:ext cx="408300" cy="375600"/>
          </a:xfrm>
          <a:prstGeom prst="smileyFace">
            <a:avLst>
              <a:gd fmla="val -4653" name="adj"/>
            </a:avLst>
          </a:prstGeom>
          <a:solidFill>
            <a:srgbClr val="FF70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100"/>
          <p:cNvSpPr/>
          <p:nvPr/>
        </p:nvSpPr>
        <p:spPr>
          <a:xfrm>
            <a:off x="5180750" y="1419125"/>
            <a:ext cx="408300" cy="375600"/>
          </a:xfrm>
          <a:prstGeom prst="smileyFace">
            <a:avLst>
              <a:gd fmla="val -4653" name="adj"/>
            </a:avLst>
          </a:prstGeom>
          <a:solidFill>
            <a:srgbClr val="FF0E0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65" name="Google Shape;8065;p100"/>
          <p:cNvCxnSpPr/>
          <p:nvPr/>
        </p:nvCxnSpPr>
        <p:spPr>
          <a:xfrm flipH="1" rot="10800000">
            <a:off x="5842150" y="1932775"/>
            <a:ext cx="390000" cy="174600"/>
          </a:xfrm>
          <a:prstGeom prst="straightConnector1">
            <a:avLst/>
          </a:prstGeom>
          <a:noFill/>
          <a:ln cap="flat" cmpd="sng" w="9525">
            <a:solidFill>
              <a:schemeClr val="dk2"/>
            </a:solidFill>
            <a:prstDash val="solid"/>
            <a:round/>
            <a:headEnd len="med" w="med" type="none"/>
            <a:tailEnd len="med" w="med" type="triangle"/>
          </a:ln>
        </p:spPr>
      </p:cxnSp>
      <p:sp>
        <p:nvSpPr>
          <p:cNvPr id="8066" name="Google Shape;8066;p100"/>
          <p:cNvSpPr txBox="1"/>
          <p:nvPr/>
        </p:nvSpPr>
        <p:spPr>
          <a:xfrm rot="-1353214">
            <a:off x="6154892" y="1509419"/>
            <a:ext cx="797816" cy="542262"/>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Withdraw</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cxnSp>
        <p:nvCxnSpPr>
          <p:cNvPr id="8067" name="Google Shape;8067;p100"/>
          <p:cNvCxnSpPr/>
          <p:nvPr/>
        </p:nvCxnSpPr>
        <p:spPr>
          <a:xfrm rot="10800000">
            <a:off x="2531088" y="2023625"/>
            <a:ext cx="807300" cy="154200"/>
          </a:xfrm>
          <a:prstGeom prst="straightConnector1">
            <a:avLst/>
          </a:prstGeom>
          <a:noFill/>
          <a:ln cap="flat" cmpd="sng" w="9525">
            <a:solidFill>
              <a:schemeClr val="dk2"/>
            </a:solidFill>
            <a:prstDash val="solid"/>
            <a:round/>
            <a:headEnd len="med" w="med" type="triangle"/>
            <a:tailEnd len="med" w="med" type="none"/>
          </a:ln>
        </p:spPr>
      </p:cxnSp>
      <p:sp>
        <p:nvSpPr>
          <p:cNvPr id="8068" name="Google Shape;8068;p100"/>
          <p:cNvSpPr txBox="1"/>
          <p:nvPr/>
        </p:nvSpPr>
        <p:spPr>
          <a:xfrm rot="706885">
            <a:off x="1890223" y="1675946"/>
            <a:ext cx="800769" cy="38484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Immerse</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2" name="Shape 8072"/>
        <p:cNvGrpSpPr/>
        <p:nvPr/>
      </p:nvGrpSpPr>
      <p:grpSpPr>
        <a:xfrm>
          <a:off x="0" y="0"/>
          <a:ext cx="0" cy="0"/>
          <a:chOff x="0" y="0"/>
          <a:chExt cx="0" cy="0"/>
        </a:xfrm>
      </p:grpSpPr>
      <p:cxnSp>
        <p:nvCxnSpPr>
          <p:cNvPr id="8073" name="Google Shape;8073;p101"/>
          <p:cNvCxnSpPr/>
          <p:nvPr/>
        </p:nvCxnSpPr>
        <p:spPr>
          <a:xfrm>
            <a:off x="2612675" y="2331950"/>
            <a:ext cx="4172700" cy="0"/>
          </a:xfrm>
          <a:prstGeom prst="straightConnector1">
            <a:avLst/>
          </a:prstGeom>
          <a:noFill/>
          <a:ln cap="flat" cmpd="sng" w="76200">
            <a:solidFill>
              <a:srgbClr val="000000"/>
            </a:solidFill>
            <a:prstDash val="solid"/>
            <a:round/>
            <a:headEnd len="med" w="med" type="none"/>
            <a:tailEnd len="med" w="med" type="stealth"/>
          </a:ln>
        </p:spPr>
      </p:cxnSp>
      <p:cxnSp>
        <p:nvCxnSpPr>
          <p:cNvPr id="8074" name="Google Shape;8074;p101"/>
          <p:cNvCxnSpPr/>
          <p:nvPr/>
        </p:nvCxnSpPr>
        <p:spPr>
          <a:xfrm>
            <a:off x="42248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8075" name="Google Shape;8075;p101"/>
          <p:cNvCxnSpPr/>
          <p:nvPr/>
        </p:nvCxnSpPr>
        <p:spPr>
          <a:xfrm>
            <a:off x="50043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8076" name="Google Shape;8076;p101"/>
          <p:cNvCxnSpPr/>
          <p:nvPr/>
        </p:nvCxnSpPr>
        <p:spPr>
          <a:xfrm>
            <a:off x="57838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8077" name="Google Shape;8077;p101"/>
          <p:cNvCxnSpPr/>
          <p:nvPr/>
        </p:nvCxnSpPr>
        <p:spPr>
          <a:xfrm>
            <a:off x="3445388" y="2183900"/>
            <a:ext cx="900" cy="375600"/>
          </a:xfrm>
          <a:prstGeom prst="straightConnector1">
            <a:avLst/>
          </a:prstGeom>
          <a:noFill/>
          <a:ln cap="flat" cmpd="sng" w="76200">
            <a:solidFill>
              <a:srgbClr val="000000"/>
            </a:solidFill>
            <a:prstDash val="solid"/>
            <a:round/>
            <a:headEnd len="med" w="med" type="none"/>
            <a:tailEnd len="med" w="med" type="none"/>
          </a:ln>
        </p:spPr>
      </p:cxnSp>
      <p:sp>
        <p:nvSpPr>
          <p:cNvPr id="8078" name="Google Shape;8078;p101"/>
          <p:cNvSpPr txBox="1"/>
          <p:nvPr/>
        </p:nvSpPr>
        <p:spPr>
          <a:xfrm>
            <a:off x="26567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1</a:t>
            </a:r>
            <a:endParaRPr b="1" sz="1000">
              <a:latin typeface="Times New Roman"/>
              <a:ea typeface="Times New Roman"/>
              <a:cs typeface="Times New Roman"/>
              <a:sym typeface="Times New Roman"/>
            </a:endParaRPr>
          </a:p>
        </p:txBody>
      </p:sp>
      <p:sp>
        <p:nvSpPr>
          <p:cNvPr id="8079" name="Google Shape;8079;p101"/>
          <p:cNvSpPr txBox="1"/>
          <p:nvPr/>
        </p:nvSpPr>
        <p:spPr>
          <a:xfrm>
            <a:off x="34547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2</a:t>
            </a:r>
            <a:endParaRPr b="1" sz="1000">
              <a:latin typeface="Times New Roman"/>
              <a:ea typeface="Times New Roman"/>
              <a:cs typeface="Times New Roman"/>
              <a:sym typeface="Times New Roman"/>
            </a:endParaRPr>
          </a:p>
        </p:txBody>
      </p:sp>
      <p:sp>
        <p:nvSpPr>
          <p:cNvPr id="8080" name="Google Shape;8080;p101"/>
          <p:cNvSpPr txBox="1"/>
          <p:nvPr/>
        </p:nvSpPr>
        <p:spPr>
          <a:xfrm>
            <a:off x="4224888" y="1794713"/>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3</a:t>
            </a:r>
            <a:endParaRPr b="1" sz="1000"/>
          </a:p>
        </p:txBody>
      </p:sp>
      <p:sp>
        <p:nvSpPr>
          <p:cNvPr id="8081" name="Google Shape;8081;p101"/>
          <p:cNvSpPr txBox="1"/>
          <p:nvPr/>
        </p:nvSpPr>
        <p:spPr>
          <a:xfrm>
            <a:off x="49858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4</a:t>
            </a:r>
            <a:endParaRPr b="1" sz="1000">
              <a:latin typeface="Times New Roman"/>
              <a:ea typeface="Times New Roman"/>
              <a:cs typeface="Times New Roman"/>
              <a:sym typeface="Times New Roman"/>
            </a:endParaRPr>
          </a:p>
        </p:txBody>
      </p:sp>
      <p:sp>
        <p:nvSpPr>
          <p:cNvPr id="8082" name="Google Shape;8082;p101"/>
          <p:cNvSpPr txBox="1"/>
          <p:nvPr/>
        </p:nvSpPr>
        <p:spPr>
          <a:xfrm>
            <a:off x="2782338" y="2528175"/>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No Pain</a:t>
            </a:r>
            <a:endParaRPr b="1" sz="1200">
              <a:latin typeface="Times New Roman"/>
              <a:ea typeface="Times New Roman"/>
              <a:cs typeface="Times New Roman"/>
              <a:sym typeface="Times New Roman"/>
            </a:endParaRPr>
          </a:p>
        </p:txBody>
      </p:sp>
      <p:sp>
        <p:nvSpPr>
          <p:cNvPr id="8083" name="Google Shape;8083;p101"/>
          <p:cNvSpPr txBox="1"/>
          <p:nvPr/>
        </p:nvSpPr>
        <p:spPr>
          <a:xfrm>
            <a:off x="3580338" y="2528175"/>
            <a:ext cx="546900" cy="45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latin typeface="Times New Roman"/>
                <a:ea typeface="Times New Roman"/>
                <a:cs typeface="Times New Roman"/>
                <a:sym typeface="Times New Roman"/>
              </a:rPr>
              <a:t>Low Pain</a:t>
            </a:r>
            <a:endParaRPr b="1" sz="1200">
              <a:latin typeface="Times New Roman"/>
              <a:ea typeface="Times New Roman"/>
              <a:cs typeface="Times New Roman"/>
              <a:sym typeface="Times New Roman"/>
            </a:endParaRPr>
          </a:p>
        </p:txBody>
      </p:sp>
      <p:sp>
        <p:nvSpPr>
          <p:cNvPr id="8084" name="Google Shape;8084;p101"/>
          <p:cNvSpPr txBox="1"/>
          <p:nvPr/>
        </p:nvSpPr>
        <p:spPr>
          <a:xfrm>
            <a:off x="4216138" y="2528175"/>
            <a:ext cx="838800" cy="45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latin typeface="Times New Roman"/>
                <a:ea typeface="Times New Roman"/>
                <a:cs typeface="Times New Roman"/>
                <a:sym typeface="Times New Roman"/>
              </a:rPr>
              <a:t>Medium Pain</a:t>
            </a:r>
            <a:endParaRPr b="1" sz="1200">
              <a:latin typeface="Times New Roman"/>
              <a:ea typeface="Times New Roman"/>
              <a:cs typeface="Times New Roman"/>
              <a:sym typeface="Times New Roman"/>
            </a:endParaRPr>
          </a:p>
        </p:txBody>
      </p:sp>
      <p:sp>
        <p:nvSpPr>
          <p:cNvPr id="8085" name="Google Shape;8085;p101"/>
          <p:cNvSpPr txBox="1"/>
          <p:nvPr/>
        </p:nvSpPr>
        <p:spPr>
          <a:xfrm>
            <a:off x="5145963" y="2528175"/>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High Pain</a:t>
            </a:r>
            <a:endParaRPr b="1" sz="1200"/>
          </a:p>
        </p:txBody>
      </p:sp>
      <p:sp>
        <p:nvSpPr>
          <p:cNvPr id="8086" name="Google Shape;8086;p101"/>
          <p:cNvSpPr txBox="1"/>
          <p:nvPr/>
        </p:nvSpPr>
        <p:spPr>
          <a:xfrm>
            <a:off x="6328000" y="2528175"/>
            <a:ext cx="6432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Time</a:t>
            </a:r>
            <a:endParaRPr sz="1200">
              <a:latin typeface="Times New Roman"/>
              <a:ea typeface="Times New Roman"/>
              <a:cs typeface="Times New Roman"/>
              <a:sym typeface="Times New Roman"/>
            </a:endParaRPr>
          </a:p>
        </p:txBody>
      </p:sp>
      <p:sp>
        <p:nvSpPr>
          <p:cNvPr id="8087" name="Google Shape;8087;p101"/>
          <p:cNvSpPr/>
          <p:nvPr/>
        </p:nvSpPr>
        <p:spPr>
          <a:xfrm>
            <a:off x="2817000" y="1340525"/>
            <a:ext cx="477600" cy="454200"/>
          </a:xfrm>
          <a:prstGeom prst="smileyFace">
            <a:avLst>
              <a:gd fmla="val 4653" name="adj"/>
            </a:avLst>
          </a:prstGeom>
          <a:solidFill>
            <a:srgbClr val="FFF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01"/>
          <p:cNvSpPr/>
          <p:nvPr/>
        </p:nvSpPr>
        <p:spPr>
          <a:xfrm>
            <a:off x="3601050" y="1340525"/>
            <a:ext cx="477600" cy="454200"/>
          </a:xfrm>
          <a:prstGeom prst="smileyFace">
            <a:avLst>
              <a:gd fmla="val -74" name="adj"/>
            </a:avLst>
          </a:prstGeom>
          <a:solidFill>
            <a:srgbClr val="FFC8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101"/>
          <p:cNvSpPr/>
          <p:nvPr/>
        </p:nvSpPr>
        <p:spPr>
          <a:xfrm>
            <a:off x="4396750" y="1340525"/>
            <a:ext cx="477600" cy="454200"/>
          </a:xfrm>
          <a:prstGeom prst="smileyFace">
            <a:avLst>
              <a:gd fmla="val -4653" name="adj"/>
            </a:avLst>
          </a:prstGeom>
          <a:solidFill>
            <a:srgbClr val="FF70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101"/>
          <p:cNvSpPr/>
          <p:nvPr/>
        </p:nvSpPr>
        <p:spPr>
          <a:xfrm>
            <a:off x="5146100" y="1340525"/>
            <a:ext cx="477600" cy="454200"/>
          </a:xfrm>
          <a:prstGeom prst="smileyFace">
            <a:avLst>
              <a:gd fmla="val -4653" name="adj"/>
            </a:avLst>
          </a:prstGeom>
          <a:solidFill>
            <a:srgbClr val="FF0E0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91" name="Google Shape;8091;p101"/>
          <p:cNvCxnSpPr>
            <a:endCxn id="8092" idx="0"/>
          </p:cNvCxnSpPr>
          <p:nvPr/>
        </p:nvCxnSpPr>
        <p:spPr>
          <a:xfrm flipH="1">
            <a:off x="3445848" y="2613475"/>
            <a:ext cx="1500" cy="529500"/>
          </a:xfrm>
          <a:prstGeom prst="straightConnector1">
            <a:avLst/>
          </a:prstGeom>
          <a:noFill/>
          <a:ln cap="flat" cmpd="sng" w="9525">
            <a:solidFill>
              <a:schemeClr val="dk2"/>
            </a:solidFill>
            <a:prstDash val="solid"/>
            <a:round/>
            <a:headEnd len="med" w="med" type="triangle"/>
            <a:tailEnd len="med" w="med" type="none"/>
          </a:ln>
        </p:spPr>
      </p:cxnSp>
      <p:sp>
        <p:nvSpPr>
          <p:cNvPr id="8092" name="Google Shape;8092;p101"/>
          <p:cNvSpPr txBox="1"/>
          <p:nvPr/>
        </p:nvSpPr>
        <p:spPr>
          <a:xfrm rot="2576">
            <a:off x="3045498" y="3142975"/>
            <a:ext cx="800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Immerse</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cxnSp>
        <p:nvCxnSpPr>
          <p:cNvPr id="8093" name="Google Shape;8093;p101"/>
          <p:cNvCxnSpPr>
            <a:endCxn id="8094" idx="0"/>
          </p:cNvCxnSpPr>
          <p:nvPr/>
        </p:nvCxnSpPr>
        <p:spPr>
          <a:xfrm flipH="1">
            <a:off x="5784348" y="2613475"/>
            <a:ext cx="1500" cy="529500"/>
          </a:xfrm>
          <a:prstGeom prst="straightConnector1">
            <a:avLst/>
          </a:prstGeom>
          <a:noFill/>
          <a:ln cap="flat" cmpd="sng" w="9525">
            <a:solidFill>
              <a:schemeClr val="dk2"/>
            </a:solidFill>
            <a:prstDash val="solid"/>
            <a:round/>
            <a:headEnd len="med" w="med" type="none"/>
            <a:tailEnd len="med" w="med" type="triangle"/>
          </a:ln>
        </p:spPr>
      </p:cxnSp>
      <p:sp>
        <p:nvSpPr>
          <p:cNvPr id="8094" name="Google Shape;8094;p101"/>
          <p:cNvSpPr txBox="1"/>
          <p:nvPr/>
        </p:nvSpPr>
        <p:spPr>
          <a:xfrm rot="2576">
            <a:off x="5383998" y="3142975"/>
            <a:ext cx="800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Withdraw</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p:nvPr/>
        </p:nvSpPr>
        <p:spPr>
          <a:xfrm>
            <a:off x="521850" y="2442725"/>
            <a:ext cx="1279500" cy="819600"/>
          </a:xfrm>
          <a:prstGeom prst="cube">
            <a:avLst>
              <a:gd fmla="val 25000"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flipH="1">
            <a:off x="2745469" y="76905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21"/>
          <p:cNvGrpSpPr/>
          <p:nvPr/>
        </p:nvGrpSpPr>
        <p:grpSpPr>
          <a:xfrm>
            <a:off x="6631549" y="846696"/>
            <a:ext cx="1765922" cy="1596032"/>
            <a:chOff x="6240000" y="821025"/>
            <a:chExt cx="2904000" cy="2668950"/>
          </a:xfrm>
        </p:grpSpPr>
        <p:sp>
          <p:nvSpPr>
            <p:cNvPr id="158" name="Google Shape;158;p21"/>
            <p:cNvSpPr/>
            <p:nvPr/>
          </p:nvSpPr>
          <p:spPr>
            <a:xfrm flipH="1">
              <a:off x="6240000" y="8210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9" name="Google Shape;159;p21"/>
            <p:cNvSpPr/>
            <p:nvPr/>
          </p:nvSpPr>
          <p:spPr>
            <a:xfrm flipH="1">
              <a:off x="62400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0" name="Google Shape;160;p21"/>
            <p:cNvSpPr/>
            <p:nvPr/>
          </p:nvSpPr>
          <p:spPr>
            <a:xfrm flipH="1">
              <a:off x="68208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1" name="Google Shape;161;p21"/>
            <p:cNvSpPr/>
            <p:nvPr/>
          </p:nvSpPr>
          <p:spPr>
            <a:xfrm flipH="1">
              <a:off x="74016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2" name="Google Shape;162;p21"/>
            <p:cNvSpPr/>
            <p:nvPr/>
          </p:nvSpPr>
          <p:spPr>
            <a:xfrm flipH="1">
              <a:off x="79824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3" name="Google Shape;163;p21"/>
            <p:cNvSpPr/>
            <p:nvPr/>
          </p:nvSpPr>
          <p:spPr>
            <a:xfrm flipH="1">
              <a:off x="85632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4" name="Google Shape;164;p21"/>
            <p:cNvSpPr/>
            <p:nvPr/>
          </p:nvSpPr>
          <p:spPr>
            <a:xfrm flipH="1">
              <a:off x="62400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5" name="Google Shape;165;p21"/>
            <p:cNvSpPr/>
            <p:nvPr/>
          </p:nvSpPr>
          <p:spPr>
            <a:xfrm flipH="1">
              <a:off x="68208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6" name="Google Shape;166;p21"/>
            <p:cNvSpPr/>
            <p:nvPr/>
          </p:nvSpPr>
          <p:spPr>
            <a:xfrm flipH="1">
              <a:off x="74016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7" name="Google Shape;167;p21"/>
            <p:cNvSpPr/>
            <p:nvPr/>
          </p:nvSpPr>
          <p:spPr>
            <a:xfrm flipH="1">
              <a:off x="79824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8" name="Google Shape;168;p21"/>
            <p:cNvSpPr/>
            <p:nvPr/>
          </p:nvSpPr>
          <p:spPr>
            <a:xfrm flipH="1">
              <a:off x="85632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9" name="Google Shape;169;p21"/>
            <p:cNvSpPr/>
            <p:nvPr/>
          </p:nvSpPr>
          <p:spPr>
            <a:xfrm flipH="1">
              <a:off x="62400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0" name="Google Shape;170;p21"/>
            <p:cNvSpPr/>
            <p:nvPr/>
          </p:nvSpPr>
          <p:spPr>
            <a:xfrm flipH="1">
              <a:off x="68208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1" name="Google Shape;171;p21"/>
            <p:cNvSpPr/>
            <p:nvPr/>
          </p:nvSpPr>
          <p:spPr>
            <a:xfrm flipH="1">
              <a:off x="74016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2" name="Google Shape;172;p21"/>
            <p:cNvSpPr/>
            <p:nvPr/>
          </p:nvSpPr>
          <p:spPr>
            <a:xfrm flipH="1">
              <a:off x="79824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3" name="Google Shape;173;p21"/>
            <p:cNvSpPr/>
            <p:nvPr/>
          </p:nvSpPr>
          <p:spPr>
            <a:xfrm flipH="1">
              <a:off x="85632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4" name="Google Shape;174;p21"/>
            <p:cNvSpPr/>
            <p:nvPr/>
          </p:nvSpPr>
          <p:spPr>
            <a:xfrm flipH="1">
              <a:off x="62400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5" name="Google Shape;175;p21"/>
            <p:cNvSpPr/>
            <p:nvPr/>
          </p:nvSpPr>
          <p:spPr>
            <a:xfrm flipH="1">
              <a:off x="68208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6" name="Google Shape;176;p21"/>
            <p:cNvSpPr/>
            <p:nvPr/>
          </p:nvSpPr>
          <p:spPr>
            <a:xfrm flipH="1">
              <a:off x="74016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7" name="Google Shape;177;p21"/>
            <p:cNvSpPr/>
            <p:nvPr/>
          </p:nvSpPr>
          <p:spPr>
            <a:xfrm flipH="1">
              <a:off x="79824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8" name="Google Shape;178;p21"/>
            <p:cNvSpPr/>
            <p:nvPr/>
          </p:nvSpPr>
          <p:spPr>
            <a:xfrm flipH="1">
              <a:off x="85632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9" name="Google Shape;179;p21"/>
            <p:cNvSpPr/>
            <p:nvPr/>
          </p:nvSpPr>
          <p:spPr>
            <a:xfrm flipH="1">
              <a:off x="62400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0" name="Google Shape;180;p21"/>
            <p:cNvSpPr/>
            <p:nvPr/>
          </p:nvSpPr>
          <p:spPr>
            <a:xfrm flipH="1">
              <a:off x="68208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1" name="Google Shape;181;p21"/>
            <p:cNvSpPr/>
            <p:nvPr/>
          </p:nvSpPr>
          <p:spPr>
            <a:xfrm flipH="1">
              <a:off x="74016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2" name="Google Shape;182;p21"/>
            <p:cNvSpPr/>
            <p:nvPr/>
          </p:nvSpPr>
          <p:spPr>
            <a:xfrm flipH="1">
              <a:off x="79824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3" name="Google Shape;183;p21"/>
            <p:cNvSpPr/>
            <p:nvPr/>
          </p:nvSpPr>
          <p:spPr>
            <a:xfrm flipH="1">
              <a:off x="85632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84" name="Google Shape;184;p21"/>
          <p:cNvGrpSpPr/>
          <p:nvPr/>
        </p:nvGrpSpPr>
        <p:grpSpPr>
          <a:xfrm>
            <a:off x="6631551" y="2251938"/>
            <a:ext cx="1765922" cy="1596032"/>
            <a:chOff x="5950075" y="854725"/>
            <a:chExt cx="2904000" cy="2668950"/>
          </a:xfrm>
        </p:grpSpPr>
        <p:sp>
          <p:nvSpPr>
            <p:cNvPr id="185" name="Google Shape;185;p21"/>
            <p:cNvSpPr/>
            <p:nvPr/>
          </p:nvSpPr>
          <p:spPr>
            <a:xfrm flipH="1">
              <a:off x="5950075" y="8547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flipH="1">
              <a:off x="59500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flipH="1">
              <a:off x="65308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flipH="1">
              <a:off x="71116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flipH="1">
              <a:off x="76924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flipH="1">
              <a:off x="82732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flipH="1">
              <a:off x="59500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flipH="1">
              <a:off x="65308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flipH="1">
              <a:off x="71116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flipH="1">
              <a:off x="76924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flipH="1">
              <a:off x="82732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flipH="1">
              <a:off x="59500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flipH="1">
              <a:off x="65308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flipH="1">
              <a:off x="71116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flipH="1">
              <a:off x="76924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flipH="1">
              <a:off x="82732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flipH="1">
              <a:off x="59500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flipH="1">
              <a:off x="65308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flipH="1">
              <a:off x="71116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flipH="1">
              <a:off x="76924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flipH="1">
              <a:off x="82732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flipH="1">
              <a:off x="59500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flipH="1">
              <a:off x="65308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flipH="1">
              <a:off x="71116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flipH="1">
              <a:off x="76924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flipH="1">
              <a:off x="82732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21"/>
          <p:cNvGrpSpPr/>
          <p:nvPr/>
        </p:nvGrpSpPr>
        <p:grpSpPr>
          <a:xfrm>
            <a:off x="5501616" y="2251948"/>
            <a:ext cx="1765922" cy="1596032"/>
            <a:chOff x="2854300" y="1168125"/>
            <a:chExt cx="2904000" cy="2668950"/>
          </a:xfrm>
        </p:grpSpPr>
        <p:sp>
          <p:nvSpPr>
            <p:cNvPr id="212" name="Google Shape;212;p21"/>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21"/>
          <p:cNvGrpSpPr/>
          <p:nvPr/>
        </p:nvGrpSpPr>
        <p:grpSpPr>
          <a:xfrm rot="237484">
            <a:off x="4377173" y="2276398"/>
            <a:ext cx="1605826" cy="1679213"/>
            <a:chOff x="608609" y="2370079"/>
            <a:chExt cx="458224" cy="523616"/>
          </a:xfrm>
        </p:grpSpPr>
        <p:grpSp>
          <p:nvGrpSpPr>
            <p:cNvPr id="239" name="Google Shape;239;p21"/>
            <p:cNvGrpSpPr/>
            <p:nvPr/>
          </p:nvGrpSpPr>
          <p:grpSpPr>
            <a:xfrm>
              <a:off x="608609" y="2665704"/>
              <a:ext cx="458224" cy="227991"/>
              <a:chOff x="5668659" y="1713442"/>
              <a:chExt cx="458224" cy="227991"/>
            </a:xfrm>
          </p:grpSpPr>
          <p:grpSp>
            <p:nvGrpSpPr>
              <p:cNvPr id="240" name="Google Shape;240;p21"/>
              <p:cNvGrpSpPr/>
              <p:nvPr/>
            </p:nvGrpSpPr>
            <p:grpSpPr>
              <a:xfrm>
                <a:off x="5802485" y="1713507"/>
                <a:ext cx="188679" cy="227926"/>
                <a:chOff x="5802485" y="1713507"/>
                <a:chExt cx="188679" cy="227926"/>
              </a:xfrm>
            </p:grpSpPr>
            <p:sp>
              <p:nvSpPr>
                <p:cNvPr id="241" name="Google Shape;241;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21"/>
              <p:cNvGrpSpPr/>
              <p:nvPr/>
            </p:nvGrpSpPr>
            <p:grpSpPr>
              <a:xfrm>
                <a:off x="5936312" y="1713442"/>
                <a:ext cx="190570" cy="227991"/>
                <a:chOff x="5936312" y="1713442"/>
                <a:chExt cx="190570" cy="227991"/>
              </a:xfrm>
            </p:grpSpPr>
            <p:sp>
              <p:nvSpPr>
                <p:cNvPr id="244" name="Google Shape;244;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47" name="Google Shape;247;p21"/>
              <p:cNvGrpSpPr/>
              <p:nvPr/>
            </p:nvGrpSpPr>
            <p:grpSpPr>
              <a:xfrm>
                <a:off x="5668659" y="1714000"/>
                <a:ext cx="193488" cy="227433"/>
                <a:chOff x="5668659" y="1714000"/>
                <a:chExt cx="193488" cy="227433"/>
              </a:xfrm>
            </p:grpSpPr>
            <p:sp>
              <p:nvSpPr>
                <p:cNvPr id="248" name="Google Shape;248;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0" name="Google Shape;250;p21"/>
            <p:cNvGrpSpPr/>
            <p:nvPr/>
          </p:nvGrpSpPr>
          <p:grpSpPr>
            <a:xfrm>
              <a:off x="608609" y="2511879"/>
              <a:ext cx="458224" cy="227991"/>
              <a:chOff x="5668659" y="1713442"/>
              <a:chExt cx="458224" cy="227991"/>
            </a:xfrm>
          </p:grpSpPr>
          <p:grpSp>
            <p:nvGrpSpPr>
              <p:cNvPr id="251" name="Google Shape;251;p21"/>
              <p:cNvGrpSpPr/>
              <p:nvPr/>
            </p:nvGrpSpPr>
            <p:grpSpPr>
              <a:xfrm>
                <a:off x="5802485" y="1713507"/>
                <a:ext cx="188679" cy="227926"/>
                <a:chOff x="5802485" y="1713507"/>
                <a:chExt cx="188679" cy="227926"/>
              </a:xfrm>
            </p:grpSpPr>
            <p:sp>
              <p:nvSpPr>
                <p:cNvPr id="252" name="Google Shape;252;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21"/>
              <p:cNvGrpSpPr/>
              <p:nvPr/>
            </p:nvGrpSpPr>
            <p:grpSpPr>
              <a:xfrm>
                <a:off x="5936312" y="1713442"/>
                <a:ext cx="190570" cy="227991"/>
                <a:chOff x="5936312" y="1713442"/>
                <a:chExt cx="190570" cy="227991"/>
              </a:xfrm>
            </p:grpSpPr>
            <p:sp>
              <p:nvSpPr>
                <p:cNvPr id="255" name="Google Shape;255;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58" name="Google Shape;258;p21"/>
              <p:cNvGrpSpPr/>
              <p:nvPr/>
            </p:nvGrpSpPr>
            <p:grpSpPr>
              <a:xfrm>
                <a:off x="5668659" y="1714000"/>
                <a:ext cx="193488" cy="227433"/>
                <a:chOff x="5668659" y="1714000"/>
                <a:chExt cx="193488" cy="227433"/>
              </a:xfrm>
            </p:grpSpPr>
            <p:sp>
              <p:nvSpPr>
                <p:cNvPr id="259" name="Google Shape;259;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1" name="Google Shape;261;p21"/>
            <p:cNvGrpSpPr/>
            <p:nvPr/>
          </p:nvGrpSpPr>
          <p:grpSpPr>
            <a:xfrm>
              <a:off x="608609" y="2370079"/>
              <a:ext cx="458224" cy="227991"/>
              <a:chOff x="5668659" y="1713442"/>
              <a:chExt cx="458224" cy="227991"/>
            </a:xfrm>
          </p:grpSpPr>
          <p:grpSp>
            <p:nvGrpSpPr>
              <p:cNvPr id="262" name="Google Shape;262;p21"/>
              <p:cNvGrpSpPr/>
              <p:nvPr/>
            </p:nvGrpSpPr>
            <p:grpSpPr>
              <a:xfrm>
                <a:off x="5802485" y="1713507"/>
                <a:ext cx="188679" cy="227926"/>
                <a:chOff x="5802485" y="1713507"/>
                <a:chExt cx="188679" cy="227926"/>
              </a:xfrm>
            </p:grpSpPr>
            <p:sp>
              <p:nvSpPr>
                <p:cNvPr id="263" name="Google Shape;263;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21"/>
              <p:cNvGrpSpPr/>
              <p:nvPr/>
            </p:nvGrpSpPr>
            <p:grpSpPr>
              <a:xfrm>
                <a:off x="5936312" y="1713442"/>
                <a:ext cx="190570" cy="227991"/>
                <a:chOff x="5936312" y="1713442"/>
                <a:chExt cx="190570" cy="227991"/>
              </a:xfrm>
            </p:grpSpPr>
            <p:sp>
              <p:nvSpPr>
                <p:cNvPr id="266" name="Google Shape;266;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69" name="Google Shape;269;p21"/>
              <p:cNvGrpSpPr/>
              <p:nvPr/>
            </p:nvGrpSpPr>
            <p:grpSpPr>
              <a:xfrm>
                <a:off x="5668659" y="1714000"/>
                <a:ext cx="193488" cy="227433"/>
                <a:chOff x="5668659" y="1714000"/>
                <a:chExt cx="193488" cy="227433"/>
              </a:xfrm>
            </p:grpSpPr>
            <p:sp>
              <p:nvSpPr>
                <p:cNvPr id="270" name="Google Shape;270;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72" name="Google Shape;272;p21"/>
          <p:cNvGrpSpPr/>
          <p:nvPr/>
        </p:nvGrpSpPr>
        <p:grpSpPr>
          <a:xfrm>
            <a:off x="3718744" y="2731504"/>
            <a:ext cx="1605799" cy="1679186"/>
            <a:chOff x="608609" y="2370079"/>
            <a:chExt cx="458224" cy="523616"/>
          </a:xfrm>
        </p:grpSpPr>
        <p:grpSp>
          <p:nvGrpSpPr>
            <p:cNvPr id="273" name="Google Shape;273;p21"/>
            <p:cNvGrpSpPr/>
            <p:nvPr/>
          </p:nvGrpSpPr>
          <p:grpSpPr>
            <a:xfrm>
              <a:off x="608609" y="2665704"/>
              <a:ext cx="458224" cy="227991"/>
              <a:chOff x="5668659" y="1713442"/>
              <a:chExt cx="458224" cy="227991"/>
            </a:xfrm>
          </p:grpSpPr>
          <p:grpSp>
            <p:nvGrpSpPr>
              <p:cNvPr id="274" name="Google Shape;274;p21"/>
              <p:cNvGrpSpPr/>
              <p:nvPr/>
            </p:nvGrpSpPr>
            <p:grpSpPr>
              <a:xfrm>
                <a:off x="5802485" y="1713507"/>
                <a:ext cx="188679" cy="227926"/>
                <a:chOff x="5802485" y="1713507"/>
                <a:chExt cx="188679" cy="227926"/>
              </a:xfrm>
            </p:grpSpPr>
            <p:sp>
              <p:nvSpPr>
                <p:cNvPr id="275" name="Google Shape;275;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21"/>
              <p:cNvGrpSpPr/>
              <p:nvPr/>
            </p:nvGrpSpPr>
            <p:grpSpPr>
              <a:xfrm>
                <a:off x="5936312" y="1713442"/>
                <a:ext cx="190570" cy="227991"/>
                <a:chOff x="5936312" y="1713442"/>
                <a:chExt cx="190570" cy="227991"/>
              </a:xfrm>
            </p:grpSpPr>
            <p:sp>
              <p:nvSpPr>
                <p:cNvPr id="278" name="Google Shape;278;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81" name="Google Shape;281;p21"/>
              <p:cNvGrpSpPr/>
              <p:nvPr/>
            </p:nvGrpSpPr>
            <p:grpSpPr>
              <a:xfrm>
                <a:off x="5668659" y="1714000"/>
                <a:ext cx="193488" cy="227433"/>
                <a:chOff x="5668659" y="1714000"/>
                <a:chExt cx="193488" cy="227433"/>
              </a:xfrm>
            </p:grpSpPr>
            <p:sp>
              <p:nvSpPr>
                <p:cNvPr id="282" name="Google Shape;282;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4" name="Google Shape;284;p21"/>
            <p:cNvGrpSpPr/>
            <p:nvPr/>
          </p:nvGrpSpPr>
          <p:grpSpPr>
            <a:xfrm>
              <a:off x="608609" y="2511879"/>
              <a:ext cx="458224" cy="227991"/>
              <a:chOff x="5668659" y="1713442"/>
              <a:chExt cx="458224" cy="227991"/>
            </a:xfrm>
          </p:grpSpPr>
          <p:grpSp>
            <p:nvGrpSpPr>
              <p:cNvPr id="285" name="Google Shape;285;p21"/>
              <p:cNvGrpSpPr/>
              <p:nvPr/>
            </p:nvGrpSpPr>
            <p:grpSpPr>
              <a:xfrm>
                <a:off x="5802485" y="1713507"/>
                <a:ext cx="188679" cy="227926"/>
                <a:chOff x="5802485" y="1713507"/>
                <a:chExt cx="188679" cy="227926"/>
              </a:xfrm>
            </p:grpSpPr>
            <p:sp>
              <p:nvSpPr>
                <p:cNvPr id="286" name="Google Shape;286;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1"/>
              <p:cNvGrpSpPr/>
              <p:nvPr/>
            </p:nvGrpSpPr>
            <p:grpSpPr>
              <a:xfrm>
                <a:off x="5936312" y="1713442"/>
                <a:ext cx="190570" cy="227991"/>
                <a:chOff x="5936312" y="1713442"/>
                <a:chExt cx="190570" cy="227991"/>
              </a:xfrm>
            </p:grpSpPr>
            <p:sp>
              <p:nvSpPr>
                <p:cNvPr id="289" name="Google Shape;289;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92" name="Google Shape;292;p21"/>
              <p:cNvGrpSpPr/>
              <p:nvPr/>
            </p:nvGrpSpPr>
            <p:grpSpPr>
              <a:xfrm>
                <a:off x="5668659" y="1714000"/>
                <a:ext cx="193488" cy="227433"/>
                <a:chOff x="5668659" y="1714000"/>
                <a:chExt cx="193488" cy="227433"/>
              </a:xfrm>
            </p:grpSpPr>
            <p:sp>
              <p:nvSpPr>
                <p:cNvPr id="293" name="Google Shape;293;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 name="Google Shape;295;p21"/>
            <p:cNvGrpSpPr/>
            <p:nvPr/>
          </p:nvGrpSpPr>
          <p:grpSpPr>
            <a:xfrm>
              <a:off x="608609" y="2370079"/>
              <a:ext cx="458224" cy="227991"/>
              <a:chOff x="5668659" y="1713442"/>
              <a:chExt cx="458224" cy="227991"/>
            </a:xfrm>
          </p:grpSpPr>
          <p:grpSp>
            <p:nvGrpSpPr>
              <p:cNvPr id="296" name="Google Shape;296;p21"/>
              <p:cNvGrpSpPr/>
              <p:nvPr/>
            </p:nvGrpSpPr>
            <p:grpSpPr>
              <a:xfrm>
                <a:off x="5802485" y="1713507"/>
                <a:ext cx="188679" cy="227926"/>
                <a:chOff x="5802485" y="1713507"/>
                <a:chExt cx="188679" cy="227926"/>
              </a:xfrm>
            </p:grpSpPr>
            <p:sp>
              <p:nvSpPr>
                <p:cNvPr id="297" name="Google Shape;297;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1"/>
              <p:cNvGrpSpPr/>
              <p:nvPr/>
            </p:nvGrpSpPr>
            <p:grpSpPr>
              <a:xfrm>
                <a:off x="5936312" y="1713442"/>
                <a:ext cx="190570" cy="227991"/>
                <a:chOff x="5936312" y="1713442"/>
                <a:chExt cx="190570" cy="227991"/>
              </a:xfrm>
            </p:grpSpPr>
            <p:sp>
              <p:nvSpPr>
                <p:cNvPr id="300" name="Google Shape;300;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03" name="Google Shape;303;p21"/>
              <p:cNvGrpSpPr/>
              <p:nvPr/>
            </p:nvGrpSpPr>
            <p:grpSpPr>
              <a:xfrm>
                <a:off x="5668659" y="1714000"/>
                <a:ext cx="193488" cy="227433"/>
                <a:chOff x="5668659" y="1714000"/>
                <a:chExt cx="193488" cy="227433"/>
              </a:xfrm>
            </p:grpSpPr>
            <p:sp>
              <p:nvSpPr>
                <p:cNvPr id="304" name="Google Shape;304;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06" name="Google Shape;306;p21"/>
          <p:cNvGrpSpPr/>
          <p:nvPr/>
        </p:nvGrpSpPr>
        <p:grpSpPr>
          <a:xfrm>
            <a:off x="3356800" y="3324712"/>
            <a:ext cx="1605799" cy="1679186"/>
            <a:chOff x="608609" y="2370079"/>
            <a:chExt cx="458224" cy="523616"/>
          </a:xfrm>
        </p:grpSpPr>
        <p:grpSp>
          <p:nvGrpSpPr>
            <p:cNvPr id="307" name="Google Shape;307;p21"/>
            <p:cNvGrpSpPr/>
            <p:nvPr/>
          </p:nvGrpSpPr>
          <p:grpSpPr>
            <a:xfrm>
              <a:off x="608609" y="2665704"/>
              <a:ext cx="458224" cy="227991"/>
              <a:chOff x="5668659" y="1713442"/>
              <a:chExt cx="458224" cy="227991"/>
            </a:xfrm>
          </p:grpSpPr>
          <p:grpSp>
            <p:nvGrpSpPr>
              <p:cNvPr id="308" name="Google Shape;308;p21"/>
              <p:cNvGrpSpPr/>
              <p:nvPr/>
            </p:nvGrpSpPr>
            <p:grpSpPr>
              <a:xfrm>
                <a:off x="5802485" y="1713507"/>
                <a:ext cx="188679" cy="227926"/>
                <a:chOff x="5802485" y="1713507"/>
                <a:chExt cx="188679" cy="227926"/>
              </a:xfrm>
            </p:grpSpPr>
            <p:sp>
              <p:nvSpPr>
                <p:cNvPr id="309" name="Google Shape;309;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21"/>
              <p:cNvGrpSpPr/>
              <p:nvPr/>
            </p:nvGrpSpPr>
            <p:grpSpPr>
              <a:xfrm>
                <a:off x="5936312" y="1713442"/>
                <a:ext cx="190570" cy="227991"/>
                <a:chOff x="5936312" y="1713442"/>
                <a:chExt cx="190570" cy="227991"/>
              </a:xfrm>
            </p:grpSpPr>
            <p:sp>
              <p:nvSpPr>
                <p:cNvPr id="312" name="Google Shape;312;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15" name="Google Shape;315;p21"/>
              <p:cNvGrpSpPr/>
              <p:nvPr/>
            </p:nvGrpSpPr>
            <p:grpSpPr>
              <a:xfrm>
                <a:off x="5668659" y="1714000"/>
                <a:ext cx="193488" cy="227433"/>
                <a:chOff x="5668659" y="1714000"/>
                <a:chExt cx="193488" cy="227433"/>
              </a:xfrm>
            </p:grpSpPr>
            <p:sp>
              <p:nvSpPr>
                <p:cNvPr id="316" name="Google Shape;316;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 name="Google Shape;318;p21"/>
            <p:cNvGrpSpPr/>
            <p:nvPr/>
          </p:nvGrpSpPr>
          <p:grpSpPr>
            <a:xfrm>
              <a:off x="608609" y="2511879"/>
              <a:ext cx="458224" cy="227991"/>
              <a:chOff x="5668659" y="1713442"/>
              <a:chExt cx="458224" cy="227991"/>
            </a:xfrm>
          </p:grpSpPr>
          <p:grpSp>
            <p:nvGrpSpPr>
              <p:cNvPr id="319" name="Google Shape;319;p21"/>
              <p:cNvGrpSpPr/>
              <p:nvPr/>
            </p:nvGrpSpPr>
            <p:grpSpPr>
              <a:xfrm>
                <a:off x="5802485" y="1713507"/>
                <a:ext cx="188679" cy="227926"/>
                <a:chOff x="5802485" y="1713507"/>
                <a:chExt cx="188679" cy="227926"/>
              </a:xfrm>
            </p:grpSpPr>
            <p:sp>
              <p:nvSpPr>
                <p:cNvPr id="320" name="Google Shape;320;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21"/>
              <p:cNvGrpSpPr/>
              <p:nvPr/>
            </p:nvGrpSpPr>
            <p:grpSpPr>
              <a:xfrm>
                <a:off x="5936312" y="1713442"/>
                <a:ext cx="190570" cy="227991"/>
                <a:chOff x="5936312" y="1713442"/>
                <a:chExt cx="190570" cy="227991"/>
              </a:xfrm>
            </p:grpSpPr>
            <p:sp>
              <p:nvSpPr>
                <p:cNvPr id="323" name="Google Shape;323;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26" name="Google Shape;326;p21"/>
              <p:cNvGrpSpPr/>
              <p:nvPr/>
            </p:nvGrpSpPr>
            <p:grpSpPr>
              <a:xfrm>
                <a:off x="5668659" y="1714000"/>
                <a:ext cx="193488" cy="227433"/>
                <a:chOff x="5668659" y="1714000"/>
                <a:chExt cx="193488" cy="227433"/>
              </a:xfrm>
            </p:grpSpPr>
            <p:sp>
              <p:nvSpPr>
                <p:cNvPr id="327" name="Google Shape;327;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 name="Google Shape;329;p21"/>
            <p:cNvGrpSpPr/>
            <p:nvPr/>
          </p:nvGrpSpPr>
          <p:grpSpPr>
            <a:xfrm>
              <a:off x="608609" y="2370079"/>
              <a:ext cx="458224" cy="227991"/>
              <a:chOff x="5668659" y="1713442"/>
              <a:chExt cx="458224" cy="227991"/>
            </a:xfrm>
          </p:grpSpPr>
          <p:grpSp>
            <p:nvGrpSpPr>
              <p:cNvPr id="330" name="Google Shape;330;p21"/>
              <p:cNvGrpSpPr/>
              <p:nvPr/>
            </p:nvGrpSpPr>
            <p:grpSpPr>
              <a:xfrm>
                <a:off x="5802485" y="1713507"/>
                <a:ext cx="188679" cy="227926"/>
                <a:chOff x="5802485" y="1713507"/>
                <a:chExt cx="188679" cy="227926"/>
              </a:xfrm>
            </p:grpSpPr>
            <p:sp>
              <p:nvSpPr>
                <p:cNvPr id="331" name="Google Shape;331;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21"/>
              <p:cNvGrpSpPr/>
              <p:nvPr/>
            </p:nvGrpSpPr>
            <p:grpSpPr>
              <a:xfrm>
                <a:off x="5936312" y="1713442"/>
                <a:ext cx="190570" cy="227991"/>
                <a:chOff x="5936312" y="1713442"/>
                <a:chExt cx="190570" cy="227991"/>
              </a:xfrm>
            </p:grpSpPr>
            <p:sp>
              <p:nvSpPr>
                <p:cNvPr id="334" name="Google Shape;334;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37" name="Google Shape;337;p21"/>
              <p:cNvGrpSpPr/>
              <p:nvPr/>
            </p:nvGrpSpPr>
            <p:grpSpPr>
              <a:xfrm>
                <a:off x="5668659" y="1714000"/>
                <a:ext cx="193488" cy="227433"/>
                <a:chOff x="5668659" y="1714000"/>
                <a:chExt cx="193488" cy="227433"/>
              </a:xfrm>
            </p:grpSpPr>
            <p:sp>
              <p:nvSpPr>
                <p:cNvPr id="338" name="Google Shape;338;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40" name="Google Shape;340;p21"/>
          <p:cNvSpPr/>
          <p:nvPr/>
        </p:nvSpPr>
        <p:spPr>
          <a:xfrm>
            <a:off x="521850" y="718825"/>
            <a:ext cx="1546200" cy="1254900"/>
          </a:xfrm>
          <a:prstGeom prst="cube">
            <a:avLst>
              <a:gd fmla="val 25000"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8" name="Shape 8098"/>
        <p:cNvGrpSpPr/>
        <p:nvPr/>
      </p:nvGrpSpPr>
      <p:grpSpPr>
        <a:xfrm>
          <a:off x="0" y="0"/>
          <a:ext cx="0" cy="0"/>
          <a:chOff x="0" y="0"/>
          <a:chExt cx="0" cy="0"/>
        </a:xfrm>
      </p:grpSpPr>
      <p:pic>
        <p:nvPicPr>
          <p:cNvPr id="8099" name="Google Shape;8099;p102"/>
          <p:cNvPicPr preferRelativeResize="0"/>
          <p:nvPr/>
        </p:nvPicPr>
        <p:blipFill>
          <a:blip r:embed="rId3">
            <a:alphaModFix/>
          </a:blip>
          <a:stretch>
            <a:fillRect/>
          </a:stretch>
        </p:blipFill>
        <p:spPr>
          <a:xfrm>
            <a:off x="474875" y="152400"/>
            <a:ext cx="8194254" cy="483869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3" name="Shape 8103"/>
        <p:cNvGrpSpPr/>
        <p:nvPr/>
      </p:nvGrpSpPr>
      <p:grpSpPr>
        <a:xfrm>
          <a:off x="0" y="0"/>
          <a:ext cx="0" cy="0"/>
          <a:chOff x="0" y="0"/>
          <a:chExt cx="0" cy="0"/>
        </a:xfrm>
      </p:grpSpPr>
      <p:pic>
        <p:nvPicPr>
          <p:cNvPr id="8104" name="Google Shape;8104;p103"/>
          <p:cNvPicPr preferRelativeResize="0"/>
          <p:nvPr/>
        </p:nvPicPr>
        <p:blipFill>
          <a:blip r:embed="rId3">
            <a:alphaModFix/>
          </a:blip>
          <a:stretch>
            <a:fillRect/>
          </a:stretch>
        </p:blipFill>
        <p:spPr>
          <a:xfrm>
            <a:off x="1357150" y="1166243"/>
            <a:ext cx="3434125" cy="2575607"/>
          </a:xfrm>
          <a:prstGeom prst="rect">
            <a:avLst/>
          </a:prstGeom>
          <a:noFill/>
          <a:ln>
            <a:noFill/>
          </a:ln>
        </p:spPr>
      </p:pic>
      <p:pic>
        <p:nvPicPr>
          <p:cNvPr id="8105" name="Google Shape;8105;p103"/>
          <p:cNvPicPr preferRelativeResize="0"/>
          <p:nvPr/>
        </p:nvPicPr>
        <p:blipFill>
          <a:blip r:embed="rId4">
            <a:alphaModFix/>
          </a:blip>
          <a:stretch>
            <a:fillRect/>
          </a:stretch>
        </p:blipFill>
        <p:spPr>
          <a:xfrm>
            <a:off x="4953525" y="1166275"/>
            <a:ext cx="3434125" cy="2575550"/>
          </a:xfrm>
          <a:prstGeom prst="rect">
            <a:avLst/>
          </a:prstGeom>
          <a:noFill/>
          <a:ln>
            <a:noFill/>
          </a:ln>
        </p:spPr>
      </p:pic>
      <p:sp>
        <p:nvSpPr>
          <p:cNvPr id="8106" name="Google Shape;8106;p103"/>
          <p:cNvSpPr txBox="1"/>
          <p:nvPr/>
        </p:nvSpPr>
        <p:spPr>
          <a:xfrm>
            <a:off x="2884313" y="3650650"/>
            <a:ext cx="37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(a)</a:t>
            </a:r>
            <a:endParaRPr sz="1000">
              <a:latin typeface="Times New Roman"/>
              <a:ea typeface="Times New Roman"/>
              <a:cs typeface="Times New Roman"/>
              <a:sym typeface="Times New Roman"/>
            </a:endParaRPr>
          </a:p>
        </p:txBody>
      </p:sp>
      <p:sp>
        <p:nvSpPr>
          <p:cNvPr id="8107" name="Google Shape;8107;p103"/>
          <p:cNvSpPr txBox="1"/>
          <p:nvPr/>
        </p:nvSpPr>
        <p:spPr>
          <a:xfrm>
            <a:off x="6480675" y="3650650"/>
            <a:ext cx="37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(b)</a:t>
            </a:r>
            <a:endParaRPr sz="1000">
              <a:latin typeface="Times New Roman"/>
              <a:ea typeface="Times New Roman"/>
              <a:cs typeface="Times New Roman"/>
              <a:sym typeface="Times New Roman"/>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1" name="Shape 8111"/>
        <p:cNvGrpSpPr/>
        <p:nvPr/>
      </p:nvGrpSpPr>
      <p:grpSpPr>
        <a:xfrm>
          <a:off x="0" y="0"/>
          <a:ext cx="0" cy="0"/>
          <a:chOff x="0" y="0"/>
          <a:chExt cx="0" cy="0"/>
        </a:xfrm>
      </p:grpSpPr>
      <p:pic>
        <p:nvPicPr>
          <p:cNvPr id="8112" name="Google Shape;8112;p104"/>
          <p:cNvPicPr preferRelativeResize="0"/>
          <p:nvPr/>
        </p:nvPicPr>
        <p:blipFill>
          <a:blip r:embed="rId3">
            <a:alphaModFix/>
          </a:blip>
          <a:stretch>
            <a:fillRect/>
          </a:stretch>
        </p:blipFill>
        <p:spPr>
          <a:xfrm>
            <a:off x="649925" y="1100975"/>
            <a:ext cx="3922076" cy="2941550"/>
          </a:xfrm>
          <a:prstGeom prst="rect">
            <a:avLst/>
          </a:prstGeom>
          <a:noFill/>
          <a:ln>
            <a:noFill/>
          </a:ln>
        </p:spPr>
      </p:pic>
      <p:pic>
        <p:nvPicPr>
          <p:cNvPr id="8113" name="Google Shape;8113;p104"/>
          <p:cNvPicPr preferRelativeResize="0"/>
          <p:nvPr/>
        </p:nvPicPr>
        <p:blipFill>
          <a:blip r:embed="rId4">
            <a:alphaModFix/>
          </a:blip>
          <a:stretch>
            <a:fillRect/>
          </a:stretch>
        </p:blipFill>
        <p:spPr>
          <a:xfrm>
            <a:off x="5172100" y="1306775"/>
            <a:ext cx="3373276" cy="2529950"/>
          </a:xfrm>
          <a:prstGeom prst="rect">
            <a:avLst/>
          </a:prstGeom>
          <a:noFill/>
          <a:ln>
            <a:noFill/>
          </a:ln>
        </p:spPr>
      </p:pic>
      <p:sp>
        <p:nvSpPr>
          <p:cNvPr id="8114" name="Google Shape;8114;p104"/>
          <p:cNvSpPr/>
          <p:nvPr/>
        </p:nvSpPr>
        <p:spPr>
          <a:xfrm>
            <a:off x="4571988" y="2368212"/>
            <a:ext cx="608700" cy="407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AEP</a:t>
            </a:r>
            <a:endParaRPr i="1" sz="1200">
              <a:latin typeface="Times New Roman"/>
              <a:ea typeface="Times New Roman"/>
              <a:cs typeface="Times New Roman"/>
              <a:sym typeface="Times New Roman"/>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8" name="Shape 8118"/>
        <p:cNvGrpSpPr/>
        <p:nvPr/>
      </p:nvGrpSpPr>
      <p:grpSpPr>
        <a:xfrm>
          <a:off x="0" y="0"/>
          <a:ext cx="0" cy="0"/>
          <a:chOff x="0" y="0"/>
          <a:chExt cx="0" cy="0"/>
        </a:xfrm>
      </p:grpSpPr>
      <p:sp>
        <p:nvSpPr>
          <p:cNvPr id="8119" name="Google Shape;8119;p105"/>
          <p:cNvSpPr/>
          <p:nvPr/>
        </p:nvSpPr>
        <p:spPr>
          <a:xfrm>
            <a:off x="5782725" y="318100"/>
            <a:ext cx="411900" cy="4371300"/>
          </a:xfrm>
          <a:prstGeom prst="rightBrace">
            <a:avLst>
              <a:gd fmla="val 147736" name="adj1"/>
              <a:gd fmla="val 51791"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20" name="Google Shape;8120;p105"/>
          <p:cNvPicPr preferRelativeResize="0"/>
          <p:nvPr/>
        </p:nvPicPr>
        <p:blipFill>
          <a:blip r:embed="rId3">
            <a:alphaModFix/>
          </a:blip>
          <a:stretch>
            <a:fillRect/>
          </a:stretch>
        </p:blipFill>
        <p:spPr>
          <a:xfrm>
            <a:off x="381100" y="2064975"/>
            <a:ext cx="5142387" cy="3036550"/>
          </a:xfrm>
          <a:prstGeom prst="rect">
            <a:avLst/>
          </a:prstGeom>
          <a:noFill/>
          <a:ln>
            <a:noFill/>
          </a:ln>
        </p:spPr>
      </p:pic>
      <p:sp>
        <p:nvSpPr>
          <p:cNvPr id="8121" name="Google Shape;8121;p105"/>
          <p:cNvSpPr txBox="1"/>
          <p:nvPr/>
        </p:nvSpPr>
        <p:spPr>
          <a:xfrm>
            <a:off x="4995800" y="2981375"/>
            <a:ext cx="727200" cy="35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200">
                <a:latin typeface="Times New Roman"/>
                <a:ea typeface="Times New Roman"/>
                <a:cs typeface="Times New Roman"/>
                <a:sym typeface="Times New Roman"/>
              </a:rPr>
              <a:t>FFT</a:t>
            </a:r>
            <a:endParaRPr b="1" i="1" sz="1500">
              <a:latin typeface="Times New Roman"/>
              <a:ea typeface="Times New Roman"/>
              <a:cs typeface="Times New Roman"/>
              <a:sym typeface="Times New Roman"/>
            </a:endParaRPr>
          </a:p>
        </p:txBody>
      </p:sp>
      <p:sp>
        <p:nvSpPr>
          <p:cNvPr id="8122" name="Google Shape;8122;p105"/>
          <p:cNvSpPr txBox="1"/>
          <p:nvPr/>
        </p:nvSpPr>
        <p:spPr>
          <a:xfrm>
            <a:off x="626050" y="2812850"/>
            <a:ext cx="471600" cy="3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00">
              <a:latin typeface="Times New Roman"/>
              <a:ea typeface="Times New Roman"/>
              <a:cs typeface="Times New Roman"/>
              <a:sym typeface="Times New Roman"/>
            </a:endParaRPr>
          </a:p>
        </p:txBody>
      </p:sp>
      <p:pic>
        <p:nvPicPr>
          <p:cNvPr id="8123" name="Google Shape;8123;p105"/>
          <p:cNvPicPr preferRelativeResize="0"/>
          <p:nvPr/>
        </p:nvPicPr>
        <p:blipFill>
          <a:blip r:embed="rId4">
            <a:alphaModFix/>
          </a:blip>
          <a:stretch>
            <a:fillRect/>
          </a:stretch>
        </p:blipFill>
        <p:spPr>
          <a:xfrm>
            <a:off x="348784" y="318100"/>
            <a:ext cx="2385142" cy="1788850"/>
          </a:xfrm>
          <a:prstGeom prst="rect">
            <a:avLst/>
          </a:prstGeom>
          <a:noFill/>
          <a:ln>
            <a:noFill/>
          </a:ln>
        </p:spPr>
      </p:pic>
      <p:pic>
        <p:nvPicPr>
          <p:cNvPr id="8124" name="Google Shape;8124;p105"/>
          <p:cNvPicPr preferRelativeResize="0"/>
          <p:nvPr/>
        </p:nvPicPr>
        <p:blipFill>
          <a:blip r:embed="rId5">
            <a:alphaModFix/>
          </a:blip>
          <a:stretch>
            <a:fillRect/>
          </a:stretch>
        </p:blipFill>
        <p:spPr>
          <a:xfrm>
            <a:off x="3544450" y="357400"/>
            <a:ext cx="2238274" cy="1678724"/>
          </a:xfrm>
          <a:prstGeom prst="rect">
            <a:avLst/>
          </a:prstGeom>
          <a:noFill/>
          <a:ln>
            <a:noFill/>
          </a:ln>
        </p:spPr>
      </p:pic>
      <p:sp>
        <p:nvSpPr>
          <p:cNvPr id="8125" name="Google Shape;8125;p105"/>
          <p:cNvSpPr/>
          <p:nvPr/>
        </p:nvSpPr>
        <p:spPr>
          <a:xfrm>
            <a:off x="2834838" y="973562"/>
            <a:ext cx="608700" cy="407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latin typeface="Times New Roman"/>
                <a:ea typeface="Times New Roman"/>
                <a:cs typeface="Times New Roman"/>
                <a:sym typeface="Times New Roman"/>
              </a:rPr>
              <a:t>AEP</a:t>
            </a:r>
            <a:endParaRPr b="1" i="1" sz="1200">
              <a:latin typeface="Times New Roman"/>
              <a:ea typeface="Times New Roman"/>
              <a:cs typeface="Times New Roman"/>
              <a:sym typeface="Times New Roman"/>
            </a:endParaRPr>
          </a:p>
        </p:txBody>
      </p:sp>
      <p:sp>
        <p:nvSpPr>
          <p:cNvPr id="8126" name="Google Shape;8126;p105"/>
          <p:cNvSpPr txBox="1"/>
          <p:nvPr/>
        </p:nvSpPr>
        <p:spPr>
          <a:xfrm>
            <a:off x="626050" y="2763500"/>
            <a:ext cx="6531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Delta</a:t>
            </a:r>
            <a:endParaRPr sz="1100">
              <a:latin typeface="Times New Roman"/>
              <a:ea typeface="Times New Roman"/>
              <a:cs typeface="Times New Roman"/>
              <a:sym typeface="Times New Roman"/>
            </a:endParaRPr>
          </a:p>
        </p:txBody>
      </p:sp>
      <p:sp>
        <p:nvSpPr>
          <p:cNvPr id="8127" name="Google Shape;8127;p105"/>
          <p:cNvSpPr txBox="1"/>
          <p:nvPr/>
        </p:nvSpPr>
        <p:spPr>
          <a:xfrm>
            <a:off x="2247400" y="2812850"/>
            <a:ext cx="6531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Alpha</a:t>
            </a:r>
            <a:endParaRPr sz="1100">
              <a:latin typeface="Times New Roman"/>
              <a:ea typeface="Times New Roman"/>
              <a:cs typeface="Times New Roman"/>
              <a:sym typeface="Times New Roman"/>
            </a:endParaRPr>
          </a:p>
        </p:txBody>
      </p:sp>
      <p:sp>
        <p:nvSpPr>
          <p:cNvPr id="8128" name="Google Shape;8128;p105"/>
          <p:cNvSpPr txBox="1"/>
          <p:nvPr/>
        </p:nvSpPr>
        <p:spPr>
          <a:xfrm>
            <a:off x="4050263" y="2812850"/>
            <a:ext cx="6531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Beta</a:t>
            </a:r>
            <a:endParaRPr sz="1100">
              <a:latin typeface="Times New Roman"/>
              <a:ea typeface="Times New Roman"/>
              <a:cs typeface="Times New Roman"/>
              <a:sym typeface="Times New Roman"/>
            </a:endParaRPr>
          </a:p>
        </p:txBody>
      </p:sp>
      <p:sp>
        <p:nvSpPr>
          <p:cNvPr id="8129" name="Google Shape;8129;p105"/>
          <p:cNvSpPr/>
          <p:nvPr/>
        </p:nvSpPr>
        <p:spPr>
          <a:xfrm>
            <a:off x="6367250" y="2257650"/>
            <a:ext cx="851100" cy="6282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latin typeface="Times New Roman"/>
                <a:ea typeface="Times New Roman"/>
                <a:cs typeface="Times New Roman"/>
                <a:sym typeface="Times New Roman"/>
              </a:rPr>
              <a:t>Bicubic</a:t>
            </a:r>
            <a:endParaRPr b="1" i="1" sz="1200">
              <a:latin typeface="Times New Roman"/>
              <a:ea typeface="Times New Roman"/>
              <a:cs typeface="Times New Roman"/>
              <a:sym typeface="Times New Roman"/>
            </a:endParaRPr>
          </a:p>
        </p:txBody>
      </p:sp>
      <p:sp>
        <p:nvSpPr>
          <p:cNvPr id="8130" name="Google Shape;8130;p105"/>
          <p:cNvSpPr txBox="1"/>
          <p:nvPr/>
        </p:nvSpPr>
        <p:spPr>
          <a:xfrm>
            <a:off x="7517987" y="3254950"/>
            <a:ext cx="1101000" cy="4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EEG Image</a:t>
            </a:r>
            <a:endParaRPr i="1" sz="1200">
              <a:latin typeface="Times New Roman"/>
              <a:ea typeface="Times New Roman"/>
              <a:cs typeface="Times New Roman"/>
              <a:sym typeface="Times New Roman"/>
            </a:endParaRPr>
          </a:p>
        </p:txBody>
      </p:sp>
      <p:pic>
        <p:nvPicPr>
          <p:cNvPr id="8131" name="Google Shape;8131;p105"/>
          <p:cNvPicPr preferRelativeResize="0"/>
          <p:nvPr/>
        </p:nvPicPr>
        <p:blipFill>
          <a:blip r:embed="rId6">
            <a:alphaModFix/>
          </a:blip>
          <a:stretch>
            <a:fillRect/>
          </a:stretch>
        </p:blipFill>
        <p:spPr>
          <a:xfrm>
            <a:off x="7390975" y="1946888"/>
            <a:ext cx="1355025" cy="12497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5" name="Shape 8135"/>
        <p:cNvGrpSpPr/>
        <p:nvPr/>
      </p:nvGrpSpPr>
      <p:grpSpPr>
        <a:xfrm>
          <a:off x="0" y="0"/>
          <a:ext cx="0" cy="0"/>
          <a:chOff x="0" y="0"/>
          <a:chExt cx="0" cy="0"/>
        </a:xfrm>
      </p:grpSpPr>
      <p:pic>
        <p:nvPicPr>
          <p:cNvPr id="8136" name="Google Shape;8136;p106"/>
          <p:cNvPicPr preferRelativeResize="0"/>
          <p:nvPr/>
        </p:nvPicPr>
        <p:blipFill>
          <a:blip r:embed="rId3">
            <a:alphaModFix/>
          </a:blip>
          <a:stretch>
            <a:fillRect/>
          </a:stretch>
        </p:blipFill>
        <p:spPr>
          <a:xfrm>
            <a:off x="678525" y="2958687"/>
            <a:ext cx="1964925" cy="1400525"/>
          </a:xfrm>
          <a:prstGeom prst="rect">
            <a:avLst/>
          </a:prstGeom>
          <a:noFill/>
          <a:ln>
            <a:noFill/>
          </a:ln>
        </p:spPr>
      </p:pic>
      <p:sp>
        <p:nvSpPr>
          <p:cNvPr id="8137" name="Google Shape;8137;p106"/>
          <p:cNvSpPr/>
          <p:nvPr/>
        </p:nvSpPr>
        <p:spPr>
          <a:xfrm>
            <a:off x="2798224" y="3435150"/>
            <a:ext cx="608700" cy="407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FFT</a:t>
            </a:r>
            <a:endParaRPr i="1" sz="1200">
              <a:latin typeface="Times New Roman"/>
              <a:ea typeface="Times New Roman"/>
              <a:cs typeface="Times New Roman"/>
              <a:sym typeface="Times New Roman"/>
            </a:endParaRPr>
          </a:p>
        </p:txBody>
      </p:sp>
      <p:sp>
        <p:nvSpPr>
          <p:cNvPr id="8138" name="Google Shape;8138;p106"/>
          <p:cNvSpPr/>
          <p:nvPr/>
        </p:nvSpPr>
        <p:spPr>
          <a:xfrm>
            <a:off x="5342009" y="969200"/>
            <a:ext cx="411900" cy="3451500"/>
          </a:xfrm>
          <a:prstGeom prst="rightBrace">
            <a:avLst>
              <a:gd fmla="val 50000" name="adj1"/>
              <a:gd fmla="val 5156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06"/>
          <p:cNvSpPr txBox="1"/>
          <p:nvPr/>
        </p:nvSpPr>
        <p:spPr>
          <a:xfrm>
            <a:off x="4009288" y="2923538"/>
            <a:ext cx="851100" cy="2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latin typeface="Times New Roman"/>
                <a:ea typeface="Times New Roman"/>
                <a:cs typeface="Times New Roman"/>
                <a:sym typeface="Times New Roman"/>
              </a:rPr>
              <a:t>PSD</a:t>
            </a:r>
            <a:endParaRPr i="1" sz="2100">
              <a:latin typeface="Times New Roman"/>
              <a:ea typeface="Times New Roman"/>
              <a:cs typeface="Times New Roman"/>
              <a:sym typeface="Times New Roman"/>
            </a:endParaRPr>
          </a:p>
        </p:txBody>
      </p:sp>
      <p:sp>
        <p:nvSpPr>
          <p:cNvPr id="8140" name="Google Shape;8140;p106"/>
          <p:cNvSpPr/>
          <p:nvPr/>
        </p:nvSpPr>
        <p:spPr>
          <a:xfrm>
            <a:off x="3561700" y="3276148"/>
            <a:ext cx="1746300" cy="799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Theta(4~8Hz)</a:t>
            </a:r>
            <a:endParaRPr i="1" sz="18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Alpha(8~13Hz)</a:t>
            </a:r>
            <a:endParaRPr i="1" sz="18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Beta(13~30Hz)</a:t>
            </a:r>
            <a:endParaRPr i="1">
              <a:latin typeface="Times New Roman"/>
              <a:ea typeface="Times New Roman"/>
              <a:cs typeface="Times New Roman"/>
              <a:sym typeface="Times New Roman"/>
            </a:endParaRPr>
          </a:p>
        </p:txBody>
      </p:sp>
      <p:sp>
        <p:nvSpPr>
          <p:cNvPr id="8141" name="Google Shape;8141;p106"/>
          <p:cNvSpPr txBox="1"/>
          <p:nvPr/>
        </p:nvSpPr>
        <p:spPr>
          <a:xfrm>
            <a:off x="3688825" y="4726125"/>
            <a:ext cx="21360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Image Generation</a:t>
            </a:r>
            <a:endParaRPr/>
          </a:p>
        </p:txBody>
      </p:sp>
      <p:pic>
        <p:nvPicPr>
          <p:cNvPr id="8142" name="Google Shape;8142;p106"/>
          <p:cNvPicPr preferRelativeResize="0"/>
          <p:nvPr/>
        </p:nvPicPr>
        <p:blipFill>
          <a:blip r:embed="rId4">
            <a:alphaModFix/>
          </a:blip>
          <a:stretch>
            <a:fillRect/>
          </a:stretch>
        </p:blipFill>
        <p:spPr>
          <a:xfrm>
            <a:off x="374459" y="920738"/>
            <a:ext cx="2389951" cy="1792463"/>
          </a:xfrm>
          <a:prstGeom prst="rect">
            <a:avLst/>
          </a:prstGeom>
          <a:noFill/>
          <a:ln>
            <a:noFill/>
          </a:ln>
        </p:spPr>
      </p:pic>
      <p:pic>
        <p:nvPicPr>
          <p:cNvPr id="8143" name="Google Shape;8143;p106"/>
          <p:cNvPicPr preferRelativeResize="0"/>
          <p:nvPr/>
        </p:nvPicPr>
        <p:blipFill>
          <a:blip r:embed="rId5">
            <a:alphaModFix/>
          </a:blip>
          <a:stretch>
            <a:fillRect/>
          </a:stretch>
        </p:blipFill>
        <p:spPr>
          <a:xfrm>
            <a:off x="3114809" y="920738"/>
            <a:ext cx="2389951" cy="1792463"/>
          </a:xfrm>
          <a:prstGeom prst="rect">
            <a:avLst/>
          </a:prstGeom>
          <a:noFill/>
          <a:ln>
            <a:noFill/>
          </a:ln>
        </p:spPr>
      </p:pic>
      <p:sp>
        <p:nvSpPr>
          <p:cNvPr id="8144" name="Google Shape;8144;p106"/>
          <p:cNvSpPr/>
          <p:nvPr/>
        </p:nvSpPr>
        <p:spPr>
          <a:xfrm>
            <a:off x="2643438" y="1613437"/>
            <a:ext cx="608700" cy="407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AEP</a:t>
            </a:r>
            <a:endParaRPr i="1" sz="1200">
              <a:latin typeface="Times New Roman"/>
              <a:ea typeface="Times New Roman"/>
              <a:cs typeface="Times New Roman"/>
              <a:sym typeface="Times New Roman"/>
            </a:endParaRPr>
          </a:p>
        </p:txBody>
      </p:sp>
      <p:sp>
        <p:nvSpPr>
          <p:cNvPr id="8145" name="Google Shape;8145;p106"/>
          <p:cNvSpPr/>
          <p:nvPr/>
        </p:nvSpPr>
        <p:spPr>
          <a:xfrm>
            <a:off x="5855138" y="2439550"/>
            <a:ext cx="851100" cy="578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latin typeface="Times New Roman"/>
                <a:ea typeface="Times New Roman"/>
                <a:cs typeface="Times New Roman"/>
                <a:sym typeface="Times New Roman"/>
              </a:rPr>
              <a:t>Bicubic</a:t>
            </a:r>
            <a:endParaRPr b="1" i="1" sz="1200">
              <a:latin typeface="Times New Roman"/>
              <a:ea typeface="Times New Roman"/>
              <a:cs typeface="Times New Roman"/>
              <a:sym typeface="Times New Roman"/>
            </a:endParaRPr>
          </a:p>
        </p:txBody>
      </p:sp>
      <p:sp>
        <p:nvSpPr>
          <p:cNvPr id="8146" name="Google Shape;8146;p106"/>
          <p:cNvSpPr txBox="1"/>
          <p:nvPr/>
        </p:nvSpPr>
        <p:spPr>
          <a:xfrm>
            <a:off x="6929875" y="3399050"/>
            <a:ext cx="1191600" cy="7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Spectral Topography Map</a:t>
            </a:r>
            <a:endParaRPr i="1" sz="1200">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0" name="Shape 8150"/>
        <p:cNvGrpSpPr/>
        <p:nvPr/>
      </p:nvGrpSpPr>
      <p:grpSpPr>
        <a:xfrm>
          <a:off x="0" y="0"/>
          <a:ext cx="0" cy="0"/>
          <a:chOff x="0" y="0"/>
          <a:chExt cx="0" cy="0"/>
        </a:xfrm>
      </p:grpSpPr>
      <p:sp>
        <p:nvSpPr>
          <p:cNvPr id="8151" name="Google Shape;8151;p107"/>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07"/>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07"/>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54" name="Google Shape;8154;p107"/>
          <p:cNvCxnSpPr/>
          <p:nvPr/>
        </p:nvCxnSpPr>
        <p:spPr>
          <a:xfrm flipH="1" rot="10800000">
            <a:off x="2449750" y="9942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8155" name="Google Shape;8155;p107"/>
          <p:cNvSpPr/>
          <p:nvPr/>
        </p:nvSpPr>
        <p:spPr>
          <a:xfrm>
            <a:off x="3251138" y="6084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Conv3-32</a:t>
            </a:r>
            <a:endParaRPr b="1" sz="1500"/>
          </a:p>
          <a:p>
            <a:pPr indent="0" lvl="0" marL="0" rtl="0" algn="ctr">
              <a:spcBef>
                <a:spcPts val="0"/>
              </a:spcBef>
              <a:spcAft>
                <a:spcPts val="0"/>
              </a:spcAft>
              <a:buNone/>
            </a:pPr>
            <a:r>
              <a:rPr b="1" lang="en" sz="1500"/>
              <a:t>x4</a:t>
            </a:r>
            <a:endParaRPr b="1" sz="1500"/>
          </a:p>
        </p:txBody>
      </p:sp>
      <p:cxnSp>
        <p:nvCxnSpPr>
          <p:cNvPr id="8156" name="Google Shape;8156;p107"/>
          <p:cNvCxnSpPr/>
          <p:nvPr/>
        </p:nvCxnSpPr>
        <p:spPr>
          <a:xfrm flipH="1" rot="10800000">
            <a:off x="4442838" y="9942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8157" name="Google Shape;8157;p107"/>
          <p:cNvSpPr/>
          <p:nvPr/>
        </p:nvSpPr>
        <p:spPr>
          <a:xfrm>
            <a:off x="5244238" y="6084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a:p>
            <a:pPr indent="0" lvl="0" marL="0" rtl="0" algn="ctr">
              <a:spcBef>
                <a:spcPts val="0"/>
              </a:spcBef>
              <a:spcAft>
                <a:spcPts val="0"/>
              </a:spcAft>
              <a:buNone/>
            </a:pPr>
            <a:r>
              <a:rPr b="1" lang="en" sz="1500"/>
              <a:t>(2x2)</a:t>
            </a:r>
            <a:endParaRPr b="1" sz="1500"/>
          </a:p>
        </p:txBody>
      </p:sp>
      <p:cxnSp>
        <p:nvCxnSpPr>
          <p:cNvPr id="8158" name="Google Shape;8158;p107"/>
          <p:cNvCxnSpPr/>
          <p:nvPr/>
        </p:nvCxnSpPr>
        <p:spPr>
          <a:xfrm flipH="1" rot="10800000">
            <a:off x="6435950" y="9942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8159" name="Google Shape;8159;p107"/>
          <p:cNvSpPr/>
          <p:nvPr/>
        </p:nvSpPr>
        <p:spPr>
          <a:xfrm>
            <a:off x="7237350" y="6084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Conv3-64</a:t>
            </a:r>
            <a:endParaRPr b="1" sz="1500"/>
          </a:p>
          <a:p>
            <a:pPr indent="0" lvl="0" marL="0" rtl="0" algn="ctr">
              <a:spcBef>
                <a:spcPts val="0"/>
              </a:spcBef>
              <a:spcAft>
                <a:spcPts val="0"/>
              </a:spcAft>
              <a:buNone/>
            </a:pPr>
            <a:r>
              <a:rPr b="1" lang="en" sz="1500"/>
              <a:t>x2</a:t>
            </a:r>
            <a:endParaRPr b="1" sz="1500"/>
          </a:p>
        </p:txBody>
      </p:sp>
      <p:cxnSp>
        <p:nvCxnSpPr>
          <p:cNvPr id="8160" name="Google Shape;8160;p107"/>
          <p:cNvCxnSpPr/>
          <p:nvPr/>
        </p:nvCxnSpPr>
        <p:spPr>
          <a:xfrm>
            <a:off x="7756950" y="1477650"/>
            <a:ext cx="3900" cy="570000"/>
          </a:xfrm>
          <a:prstGeom prst="straightConnector1">
            <a:avLst/>
          </a:prstGeom>
          <a:noFill/>
          <a:ln cap="flat" cmpd="sng" w="19050">
            <a:solidFill>
              <a:schemeClr val="dk1"/>
            </a:solidFill>
            <a:prstDash val="solid"/>
            <a:round/>
            <a:headEnd len="med" w="med" type="none"/>
            <a:tailEnd len="med" w="med" type="triangle"/>
          </a:ln>
        </p:spPr>
      </p:cxnSp>
      <p:sp>
        <p:nvSpPr>
          <p:cNvPr id="8161" name="Google Shape;8161;p107"/>
          <p:cNvSpPr/>
          <p:nvPr/>
        </p:nvSpPr>
        <p:spPr>
          <a:xfrm>
            <a:off x="7237350" y="21446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a:p>
            <a:pPr indent="0" lvl="0" marL="0" rtl="0" algn="ctr">
              <a:spcBef>
                <a:spcPts val="0"/>
              </a:spcBef>
              <a:spcAft>
                <a:spcPts val="0"/>
              </a:spcAft>
              <a:buNone/>
            </a:pPr>
            <a:r>
              <a:rPr b="1" lang="en" sz="1500"/>
              <a:t>(2x2)</a:t>
            </a:r>
            <a:endParaRPr b="1" sz="1500"/>
          </a:p>
        </p:txBody>
      </p:sp>
      <p:cxnSp>
        <p:nvCxnSpPr>
          <p:cNvPr id="8162" name="Google Shape;8162;p107"/>
          <p:cNvCxnSpPr/>
          <p:nvPr/>
        </p:nvCxnSpPr>
        <p:spPr>
          <a:xfrm flipH="1">
            <a:off x="6496100" y="2527300"/>
            <a:ext cx="597300" cy="6900"/>
          </a:xfrm>
          <a:prstGeom prst="straightConnector1">
            <a:avLst/>
          </a:prstGeom>
          <a:noFill/>
          <a:ln cap="flat" cmpd="sng" w="19050">
            <a:solidFill>
              <a:schemeClr val="dk1"/>
            </a:solidFill>
            <a:prstDash val="solid"/>
            <a:round/>
            <a:headEnd len="med" w="med" type="none"/>
            <a:tailEnd len="med" w="med" type="triangle"/>
          </a:ln>
        </p:spPr>
      </p:cxnSp>
      <p:sp>
        <p:nvSpPr>
          <p:cNvPr id="8163" name="Google Shape;8163;p107"/>
          <p:cNvSpPr/>
          <p:nvPr/>
        </p:nvSpPr>
        <p:spPr>
          <a:xfrm>
            <a:off x="5288175" y="21446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a:t>
            </a:r>
            <a:endParaRPr b="1" sz="1500"/>
          </a:p>
          <a:p>
            <a:pPr indent="0" lvl="0" marL="0" rtl="0" algn="ctr">
              <a:spcBef>
                <a:spcPts val="0"/>
              </a:spcBef>
              <a:spcAft>
                <a:spcPts val="0"/>
              </a:spcAft>
              <a:buNone/>
            </a:pPr>
            <a:r>
              <a:rPr b="1" lang="en" sz="1500"/>
              <a:t>128</a:t>
            </a:r>
            <a:endParaRPr b="1" sz="1500"/>
          </a:p>
        </p:txBody>
      </p:sp>
      <p:cxnSp>
        <p:nvCxnSpPr>
          <p:cNvPr id="8164" name="Google Shape;8164;p107"/>
          <p:cNvCxnSpPr/>
          <p:nvPr/>
        </p:nvCxnSpPr>
        <p:spPr>
          <a:xfrm flipH="1">
            <a:off x="4498350" y="2527300"/>
            <a:ext cx="597300" cy="6900"/>
          </a:xfrm>
          <a:prstGeom prst="straightConnector1">
            <a:avLst/>
          </a:prstGeom>
          <a:noFill/>
          <a:ln cap="flat" cmpd="sng" w="19050">
            <a:solidFill>
              <a:schemeClr val="dk1"/>
            </a:solidFill>
            <a:prstDash val="solid"/>
            <a:round/>
            <a:headEnd len="med" w="med" type="none"/>
            <a:tailEnd len="med" w="med" type="triangle"/>
          </a:ln>
        </p:spPr>
      </p:cxnSp>
      <p:sp>
        <p:nvSpPr>
          <p:cNvPr id="8165" name="Google Shape;8165;p107"/>
          <p:cNvSpPr/>
          <p:nvPr/>
        </p:nvSpPr>
        <p:spPr>
          <a:xfrm>
            <a:off x="3306650" y="21446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a:p>
            <a:pPr indent="0" lvl="0" marL="0" rtl="0" algn="ctr">
              <a:spcBef>
                <a:spcPts val="0"/>
              </a:spcBef>
              <a:spcAft>
                <a:spcPts val="0"/>
              </a:spcAft>
              <a:buNone/>
            </a:pPr>
            <a:r>
              <a:rPr b="1" lang="en" sz="1500"/>
              <a:t>(2x2)</a:t>
            </a:r>
            <a:endParaRPr b="1" sz="1500"/>
          </a:p>
        </p:txBody>
      </p:sp>
      <p:cxnSp>
        <p:nvCxnSpPr>
          <p:cNvPr id="8166" name="Google Shape;8166;p107"/>
          <p:cNvCxnSpPr/>
          <p:nvPr/>
        </p:nvCxnSpPr>
        <p:spPr>
          <a:xfrm>
            <a:off x="3793900" y="3017625"/>
            <a:ext cx="15900" cy="549300"/>
          </a:xfrm>
          <a:prstGeom prst="straightConnector1">
            <a:avLst/>
          </a:prstGeom>
          <a:noFill/>
          <a:ln cap="flat" cmpd="sng" w="19050">
            <a:solidFill>
              <a:schemeClr val="dk1"/>
            </a:solidFill>
            <a:prstDash val="solid"/>
            <a:round/>
            <a:headEnd len="med" w="med" type="none"/>
            <a:tailEnd len="med" w="med" type="triangle"/>
          </a:ln>
        </p:spPr>
      </p:cxnSp>
      <p:sp>
        <p:nvSpPr>
          <p:cNvPr id="8167" name="Google Shape;8167;p107"/>
          <p:cNvSpPr/>
          <p:nvPr/>
        </p:nvSpPr>
        <p:spPr>
          <a:xfrm>
            <a:off x="3306650" y="366770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FC-512</a:t>
            </a:r>
            <a:endParaRPr b="1" sz="1500"/>
          </a:p>
        </p:txBody>
      </p:sp>
      <p:cxnSp>
        <p:nvCxnSpPr>
          <p:cNvPr id="8168" name="Google Shape;8168;p107"/>
          <p:cNvCxnSpPr/>
          <p:nvPr/>
        </p:nvCxnSpPr>
        <p:spPr>
          <a:xfrm flipH="1" rot="10800000">
            <a:off x="4498350" y="40666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8169" name="Google Shape;8169;p107"/>
          <p:cNvSpPr/>
          <p:nvPr/>
        </p:nvSpPr>
        <p:spPr>
          <a:xfrm>
            <a:off x="5299750" y="36808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Feature</a:t>
            </a:r>
            <a:endParaRPr b="1" sz="1500"/>
          </a:p>
          <a:p>
            <a:pPr indent="0" lvl="0" marL="0" rtl="0" algn="ctr">
              <a:spcBef>
                <a:spcPts val="0"/>
              </a:spcBef>
              <a:spcAft>
                <a:spcPts val="0"/>
              </a:spcAft>
              <a:buNone/>
            </a:pPr>
            <a:r>
              <a:rPr b="1" lang="en" sz="1500"/>
              <a:t>Vector</a:t>
            </a:r>
            <a:endParaRPr b="1" sz="1500"/>
          </a:p>
        </p:txBody>
      </p:sp>
      <p:sp>
        <p:nvSpPr>
          <p:cNvPr id="8170" name="Google Shape;8170;p107"/>
          <p:cNvSpPr txBox="1"/>
          <p:nvPr/>
        </p:nvSpPr>
        <p:spPr>
          <a:xfrm>
            <a:off x="1329875" y="105150"/>
            <a:ext cx="7392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Input</a:t>
            </a:r>
            <a:endParaRPr b="1"/>
          </a:p>
        </p:txBody>
      </p:sp>
      <p:sp>
        <p:nvSpPr>
          <p:cNvPr id="8171" name="Google Shape;8171;p107"/>
          <p:cNvSpPr txBox="1"/>
          <p:nvPr/>
        </p:nvSpPr>
        <p:spPr>
          <a:xfrm>
            <a:off x="1075175" y="1663050"/>
            <a:ext cx="9939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32x32x3</a:t>
            </a:r>
            <a:endParaRPr b="1"/>
          </a:p>
        </p:txBody>
      </p:sp>
      <p:sp>
        <p:nvSpPr>
          <p:cNvPr id="8172" name="Google Shape;8172;p107"/>
          <p:cNvSpPr txBox="1"/>
          <p:nvPr/>
        </p:nvSpPr>
        <p:spPr>
          <a:xfrm>
            <a:off x="5440500" y="3283100"/>
            <a:ext cx="9342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Output</a:t>
            </a:r>
            <a:endParaRPr b="1"/>
          </a:p>
        </p:txBody>
      </p:sp>
      <p:pic>
        <p:nvPicPr>
          <p:cNvPr id="8173" name="Google Shape;8173;p107"/>
          <p:cNvPicPr preferRelativeResize="0"/>
          <p:nvPr/>
        </p:nvPicPr>
        <p:blipFill>
          <a:blip r:embed="rId3">
            <a:alphaModFix/>
          </a:blip>
          <a:stretch>
            <a:fillRect/>
          </a:stretch>
        </p:blipFill>
        <p:spPr>
          <a:xfrm>
            <a:off x="894613" y="452763"/>
            <a:ext cx="1355025" cy="1249725"/>
          </a:xfrm>
          <a:prstGeom prst="rect">
            <a:avLst/>
          </a:prstGeom>
          <a:noFill/>
          <a:ln>
            <a:noFill/>
          </a:ln>
        </p:spPr>
      </p:pic>
      <p:sp>
        <p:nvSpPr>
          <p:cNvPr id="8174" name="Google Shape;8174;p107"/>
          <p:cNvSpPr txBox="1"/>
          <p:nvPr/>
        </p:nvSpPr>
        <p:spPr>
          <a:xfrm>
            <a:off x="3885250" y="4781375"/>
            <a:ext cx="2489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ConvNet Configuration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8" name="Shape 8178"/>
        <p:cNvGrpSpPr/>
        <p:nvPr/>
      </p:nvGrpSpPr>
      <p:grpSpPr>
        <a:xfrm>
          <a:off x="0" y="0"/>
          <a:ext cx="0" cy="0"/>
          <a:chOff x="0" y="0"/>
          <a:chExt cx="0" cy="0"/>
        </a:xfrm>
      </p:grpSpPr>
      <p:sp>
        <p:nvSpPr>
          <p:cNvPr id="8179" name="Google Shape;8179;p108"/>
          <p:cNvSpPr/>
          <p:nvPr/>
        </p:nvSpPr>
        <p:spPr>
          <a:xfrm rot="5400000">
            <a:off x="3092875" y="3646550"/>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8180" name="Google Shape;8180;p108"/>
          <p:cNvSpPr/>
          <p:nvPr/>
        </p:nvSpPr>
        <p:spPr>
          <a:xfrm rot="5400000">
            <a:off x="378885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8181" name="Google Shape;8181;p108"/>
          <p:cNvSpPr/>
          <p:nvPr/>
        </p:nvSpPr>
        <p:spPr>
          <a:xfrm rot="5400000">
            <a:off x="343930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8182" name="Google Shape;8182;p108"/>
          <p:cNvSpPr/>
          <p:nvPr/>
        </p:nvSpPr>
        <p:spPr>
          <a:xfrm rot="5400000">
            <a:off x="4485025"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8183" name="Google Shape;8183;p108"/>
          <p:cNvSpPr/>
          <p:nvPr/>
        </p:nvSpPr>
        <p:spPr>
          <a:xfrm rot="5400000">
            <a:off x="413545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8184" name="Google Shape;8184;p108"/>
          <p:cNvSpPr/>
          <p:nvPr/>
        </p:nvSpPr>
        <p:spPr>
          <a:xfrm rot="5400000">
            <a:off x="5883325"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8185" name="Google Shape;8185;p108"/>
          <p:cNvSpPr/>
          <p:nvPr/>
        </p:nvSpPr>
        <p:spPr>
          <a:xfrm rot="5400000">
            <a:off x="623290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8186" name="Google Shape;8186;p108"/>
          <p:cNvSpPr/>
          <p:nvPr/>
        </p:nvSpPr>
        <p:spPr>
          <a:xfrm rot="5400000">
            <a:off x="483460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8187" name="Google Shape;8187;p108"/>
          <p:cNvSpPr/>
          <p:nvPr/>
        </p:nvSpPr>
        <p:spPr>
          <a:xfrm rot="5400000">
            <a:off x="5184175" y="3652700"/>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8188" name="Google Shape;8188;p108"/>
          <p:cNvSpPr/>
          <p:nvPr/>
        </p:nvSpPr>
        <p:spPr>
          <a:xfrm rot="5400000">
            <a:off x="553375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8189" name="Google Shape;8189;p108"/>
          <p:cNvCxnSpPr>
            <a:stCxn id="8179" idx="0"/>
            <a:endCxn id="8181" idx="2"/>
          </p:cNvCxnSpPr>
          <p:nvPr/>
        </p:nvCxnSpPr>
        <p:spPr>
          <a:xfrm>
            <a:off x="3694675" y="3784100"/>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8190" name="Google Shape;8190;p108"/>
          <p:cNvCxnSpPr>
            <a:stCxn id="8181" idx="0"/>
            <a:endCxn id="8181"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8191" name="Google Shape;8191;p108"/>
          <p:cNvCxnSpPr>
            <a:stCxn id="8180" idx="0"/>
            <a:endCxn id="8183" idx="2"/>
          </p:cNvCxnSpPr>
          <p:nvPr/>
        </p:nvCxnSpPr>
        <p:spPr>
          <a:xfrm>
            <a:off x="4393800" y="3787249"/>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8192" name="Google Shape;8192;p108"/>
          <p:cNvCxnSpPr>
            <a:stCxn id="8181" idx="0"/>
            <a:endCxn id="8181"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8193" name="Google Shape;8193;p108"/>
          <p:cNvCxnSpPr>
            <a:stCxn id="8181" idx="0"/>
            <a:endCxn id="8181"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8194" name="Google Shape;8194;p108"/>
          <p:cNvCxnSpPr>
            <a:stCxn id="8180" idx="2"/>
            <a:endCxn id="8181" idx="0"/>
          </p:cNvCxnSpPr>
          <p:nvPr/>
        </p:nvCxnSpPr>
        <p:spPr>
          <a:xfrm rot="10800000">
            <a:off x="4044300" y="3787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8195" name="Google Shape;8195;p108"/>
          <p:cNvCxnSpPr>
            <a:stCxn id="8183" idx="0"/>
            <a:endCxn id="8182" idx="2"/>
          </p:cNvCxnSpPr>
          <p:nvPr/>
        </p:nvCxnSpPr>
        <p:spPr>
          <a:xfrm>
            <a:off x="47434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8196" name="Google Shape;8196;p108"/>
          <p:cNvCxnSpPr>
            <a:stCxn id="8182" idx="0"/>
            <a:endCxn id="8186" idx="2"/>
          </p:cNvCxnSpPr>
          <p:nvPr/>
        </p:nvCxnSpPr>
        <p:spPr>
          <a:xfrm>
            <a:off x="5092975"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8197" name="Google Shape;8197;p108"/>
          <p:cNvCxnSpPr>
            <a:stCxn id="8186" idx="0"/>
            <a:endCxn id="8187" idx="2"/>
          </p:cNvCxnSpPr>
          <p:nvPr/>
        </p:nvCxnSpPr>
        <p:spPr>
          <a:xfrm>
            <a:off x="544255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8198" name="Google Shape;8198;p108"/>
          <p:cNvCxnSpPr>
            <a:stCxn id="8187" idx="0"/>
            <a:endCxn id="8188" idx="2"/>
          </p:cNvCxnSpPr>
          <p:nvPr/>
        </p:nvCxnSpPr>
        <p:spPr>
          <a:xfrm>
            <a:off x="5792125" y="3790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199" name="Google Shape;8199;p108"/>
          <p:cNvCxnSpPr>
            <a:stCxn id="8188" idx="0"/>
            <a:endCxn id="8184" idx="2"/>
          </p:cNvCxnSpPr>
          <p:nvPr/>
        </p:nvCxnSpPr>
        <p:spPr>
          <a:xfrm>
            <a:off x="61417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00" name="Google Shape;8200;p108"/>
          <p:cNvCxnSpPr>
            <a:stCxn id="8184" idx="0"/>
            <a:endCxn id="8185" idx="2"/>
          </p:cNvCxnSpPr>
          <p:nvPr/>
        </p:nvCxnSpPr>
        <p:spPr>
          <a:xfrm>
            <a:off x="6491275" y="3790249"/>
            <a:ext cx="74400" cy="0"/>
          </a:xfrm>
          <a:prstGeom prst="straightConnector1">
            <a:avLst/>
          </a:prstGeom>
          <a:noFill/>
          <a:ln cap="flat" cmpd="sng" w="9525">
            <a:solidFill>
              <a:schemeClr val="dk2"/>
            </a:solidFill>
            <a:prstDash val="solid"/>
            <a:round/>
            <a:headEnd len="med" w="med" type="none"/>
            <a:tailEnd len="med" w="med" type="none"/>
          </a:ln>
        </p:spPr>
      </p:cxnSp>
      <p:sp>
        <p:nvSpPr>
          <p:cNvPr id="8201" name="Google Shape;8201;p108"/>
          <p:cNvSpPr/>
          <p:nvPr/>
        </p:nvSpPr>
        <p:spPr>
          <a:xfrm rot="5400000">
            <a:off x="71446" y="1394700"/>
            <a:ext cx="7731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8202" name="Google Shape;8202;p108"/>
          <p:cNvSpPr/>
          <p:nvPr/>
        </p:nvSpPr>
        <p:spPr>
          <a:xfrm rot="5400000">
            <a:off x="421019"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8203" name="Google Shape;8203;p108"/>
          <p:cNvSpPr/>
          <p:nvPr/>
        </p:nvSpPr>
        <p:spPr>
          <a:xfrm rot="5400000">
            <a:off x="1120165"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8204" name="Google Shape;8204;p108"/>
          <p:cNvSpPr/>
          <p:nvPr/>
        </p:nvSpPr>
        <p:spPr>
          <a:xfrm rot="5400000">
            <a:off x="770593"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8205" name="Google Shape;8205;p108"/>
          <p:cNvSpPr/>
          <p:nvPr/>
        </p:nvSpPr>
        <p:spPr>
          <a:xfrm rot="5400000">
            <a:off x="1469750"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8206" name="Google Shape;8206;p108"/>
          <p:cNvSpPr/>
          <p:nvPr/>
        </p:nvSpPr>
        <p:spPr>
          <a:xfrm rot="5400000">
            <a:off x="1828527"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8207" name="Google Shape;8207;p108"/>
          <p:cNvSpPr txBox="1"/>
          <p:nvPr/>
        </p:nvSpPr>
        <p:spPr>
          <a:xfrm rot="1478449">
            <a:off x="2393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8208" name="Google Shape;8208;p108"/>
          <p:cNvSpPr/>
          <p:nvPr/>
        </p:nvSpPr>
        <p:spPr>
          <a:xfrm rot="5400000">
            <a:off x="2557421" y="1394700"/>
            <a:ext cx="7731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Softmax</a:t>
            </a:r>
            <a:endParaRPr sz="1100"/>
          </a:p>
        </p:txBody>
      </p:sp>
      <p:sp>
        <p:nvSpPr>
          <p:cNvPr id="8209" name="Google Shape;8209;p108"/>
          <p:cNvSpPr/>
          <p:nvPr/>
        </p:nvSpPr>
        <p:spPr>
          <a:xfrm rot="5400000">
            <a:off x="2192971"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cxnSp>
        <p:nvCxnSpPr>
          <p:cNvPr id="8210" name="Google Shape;8210;p108"/>
          <p:cNvCxnSpPr>
            <a:stCxn id="8201" idx="0"/>
            <a:endCxn id="8202" idx="2"/>
          </p:cNvCxnSpPr>
          <p:nvPr/>
        </p:nvCxnSpPr>
        <p:spPr>
          <a:xfrm>
            <a:off x="595546"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11" name="Google Shape;8211;p108"/>
          <p:cNvCxnSpPr>
            <a:stCxn id="8202" idx="0"/>
            <a:endCxn id="8204" idx="2"/>
          </p:cNvCxnSpPr>
          <p:nvPr/>
        </p:nvCxnSpPr>
        <p:spPr>
          <a:xfrm>
            <a:off x="945119"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12" name="Google Shape;8212;p108"/>
          <p:cNvCxnSpPr>
            <a:stCxn id="8204" idx="0"/>
            <a:endCxn id="8204"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8213" name="Google Shape;8213;p108"/>
          <p:cNvCxnSpPr>
            <a:stCxn id="8203" idx="0"/>
            <a:endCxn id="8205" idx="2"/>
          </p:cNvCxnSpPr>
          <p:nvPr/>
        </p:nvCxnSpPr>
        <p:spPr>
          <a:xfrm>
            <a:off x="16442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14" name="Google Shape;8214;p108"/>
          <p:cNvCxnSpPr>
            <a:stCxn id="8204" idx="0"/>
            <a:endCxn id="8204"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8215" name="Google Shape;8215;p108"/>
          <p:cNvCxnSpPr>
            <a:stCxn id="8204" idx="0"/>
            <a:endCxn id="8204"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8216" name="Google Shape;8216;p108"/>
          <p:cNvCxnSpPr>
            <a:stCxn id="8203" idx="2"/>
            <a:endCxn id="8204" idx="0"/>
          </p:cNvCxnSpPr>
          <p:nvPr/>
        </p:nvCxnSpPr>
        <p:spPr>
          <a:xfrm rot="10800000">
            <a:off x="12947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17" name="Google Shape;8217;p108"/>
          <p:cNvCxnSpPr>
            <a:stCxn id="8205" idx="0"/>
            <a:endCxn id="8218" idx="2"/>
          </p:cNvCxnSpPr>
          <p:nvPr/>
        </p:nvCxnSpPr>
        <p:spPr>
          <a:xfrm>
            <a:off x="1993850"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19" name="Google Shape;8219;p108"/>
          <p:cNvCxnSpPr>
            <a:stCxn id="8206" idx="0"/>
            <a:endCxn id="8209" idx="2"/>
          </p:cNvCxnSpPr>
          <p:nvPr/>
        </p:nvCxnSpPr>
        <p:spPr>
          <a:xfrm>
            <a:off x="2352627" y="1532250"/>
            <a:ext cx="89400" cy="0"/>
          </a:xfrm>
          <a:prstGeom prst="straightConnector1">
            <a:avLst/>
          </a:prstGeom>
          <a:noFill/>
          <a:ln cap="flat" cmpd="sng" w="9525">
            <a:solidFill>
              <a:schemeClr val="dk2"/>
            </a:solidFill>
            <a:prstDash val="solid"/>
            <a:round/>
            <a:headEnd len="med" w="med" type="none"/>
            <a:tailEnd len="med" w="med" type="none"/>
          </a:ln>
        </p:spPr>
      </p:cxnSp>
      <p:cxnSp>
        <p:nvCxnSpPr>
          <p:cNvPr id="8220" name="Google Shape;8220;p108"/>
          <p:cNvCxnSpPr>
            <a:stCxn id="8209" idx="0"/>
            <a:endCxn id="8208" idx="2"/>
          </p:cNvCxnSpPr>
          <p:nvPr/>
        </p:nvCxnSpPr>
        <p:spPr>
          <a:xfrm>
            <a:off x="2717071" y="1532250"/>
            <a:ext cx="89400" cy="0"/>
          </a:xfrm>
          <a:prstGeom prst="straightConnector1">
            <a:avLst/>
          </a:prstGeom>
          <a:noFill/>
          <a:ln cap="flat" cmpd="sng" w="9525">
            <a:solidFill>
              <a:schemeClr val="dk2"/>
            </a:solidFill>
            <a:prstDash val="solid"/>
            <a:round/>
            <a:headEnd len="med" w="med" type="none"/>
            <a:tailEnd len="med" w="med" type="none"/>
          </a:ln>
        </p:spPr>
      </p:cxnSp>
      <p:sp>
        <p:nvSpPr>
          <p:cNvPr id="8221" name="Google Shape;8221;p108"/>
          <p:cNvSpPr txBox="1"/>
          <p:nvPr/>
        </p:nvSpPr>
        <p:spPr>
          <a:xfrm rot="1478449">
            <a:off x="925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8222" name="Google Shape;8222;p108"/>
          <p:cNvSpPr txBox="1"/>
          <p:nvPr/>
        </p:nvSpPr>
        <p:spPr>
          <a:xfrm rot="1478449">
            <a:off x="1687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8223" name="Google Shape;8223;p108"/>
          <p:cNvSpPr txBox="1"/>
          <p:nvPr/>
        </p:nvSpPr>
        <p:spPr>
          <a:xfrm rot="1478449">
            <a:off x="2026357"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8224" name="Google Shape;8224;p108"/>
          <p:cNvSpPr txBox="1"/>
          <p:nvPr/>
        </p:nvSpPr>
        <p:spPr>
          <a:xfrm rot="1478449">
            <a:off x="3050475" y="298094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a:t>
            </a:r>
            <a:r>
              <a:rPr lang="en" sz="1000"/>
              <a:t>1</a:t>
            </a:r>
            <a:endParaRPr sz="1000"/>
          </a:p>
        </p:txBody>
      </p:sp>
      <p:sp>
        <p:nvSpPr>
          <p:cNvPr id="8225" name="Google Shape;8225;p108"/>
          <p:cNvSpPr txBox="1"/>
          <p:nvPr/>
        </p:nvSpPr>
        <p:spPr>
          <a:xfrm rot="1478449">
            <a:off x="4790587" y="29809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a:t>
            </a:r>
            <a:r>
              <a:rPr lang="en" sz="1000"/>
              <a:t>2</a:t>
            </a:r>
            <a:endParaRPr sz="1000"/>
          </a:p>
        </p:txBody>
      </p:sp>
      <p:sp>
        <p:nvSpPr>
          <p:cNvPr id="8226" name="Google Shape;8226;p108"/>
          <p:cNvSpPr txBox="1"/>
          <p:nvPr/>
        </p:nvSpPr>
        <p:spPr>
          <a:xfrm rot="1478449">
            <a:off x="5839307" y="29809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a:t>
            </a:r>
            <a:r>
              <a:rPr lang="en" sz="1000"/>
              <a:t>3</a:t>
            </a:r>
            <a:endParaRPr sz="1000"/>
          </a:p>
        </p:txBody>
      </p:sp>
      <p:pic>
        <p:nvPicPr>
          <p:cNvPr id="8227" name="Google Shape;8227;p108"/>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8228" name="Google Shape;8228;p108"/>
          <p:cNvSpPr/>
          <p:nvPr/>
        </p:nvSpPr>
        <p:spPr>
          <a:xfrm rot="5400000">
            <a:off x="3657700" y="1254724"/>
            <a:ext cx="9285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8229" name="Google Shape;8229;p108"/>
          <p:cNvSpPr/>
          <p:nvPr/>
        </p:nvSpPr>
        <p:spPr>
          <a:xfrm rot="5400000">
            <a:off x="4007275" y="1254725"/>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8230" name="Google Shape;8230;p108"/>
          <p:cNvSpPr/>
          <p:nvPr/>
        </p:nvSpPr>
        <p:spPr>
          <a:xfrm rot="5400000">
            <a:off x="470325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8231" name="Google Shape;8231;p108"/>
          <p:cNvSpPr/>
          <p:nvPr/>
        </p:nvSpPr>
        <p:spPr>
          <a:xfrm rot="5400000">
            <a:off x="435370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8232" name="Google Shape;8232;p108"/>
          <p:cNvSpPr/>
          <p:nvPr/>
        </p:nvSpPr>
        <p:spPr>
          <a:xfrm rot="5400000">
            <a:off x="5399425"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8233" name="Google Shape;8233;p108"/>
          <p:cNvSpPr/>
          <p:nvPr/>
        </p:nvSpPr>
        <p:spPr>
          <a:xfrm rot="5400000">
            <a:off x="504985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8234" name="Google Shape;8234;p108"/>
          <p:cNvSpPr/>
          <p:nvPr/>
        </p:nvSpPr>
        <p:spPr>
          <a:xfrm rot="5400000">
            <a:off x="67977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8235" name="Google Shape;8235;p108"/>
          <p:cNvSpPr/>
          <p:nvPr/>
        </p:nvSpPr>
        <p:spPr>
          <a:xfrm rot="5400000">
            <a:off x="574900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8236" name="Google Shape;8236;p108"/>
          <p:cNvSpPr/>
          <p:nvPr/>
        </p:nvSpPr>
        <p:spPr>
          <a:xfrm rot="5400000">
            <a:off x="6098575" y="1260875"/>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8237" name="Google Shape;8237;p108"/>
          <p:cNvSpPr/>
          <p:nvPr/>
        </p:nvSpPr>
        <p:spPr>
          <a:xfrm rot="5400000">
            <a:off x="644815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8238" name="Google Shape;8238;p108"/>
          <p:cNvCxnSpPr>
            <a:stCxn id="8228" idx="0"/>
            <a:endCxn id="8229" idx="2"/>
          </p:cNvCxnSpPr>
          <p:nvPr/>
        </p:nvCxnSpPr>
        <p:spPr>
          <a:xfrm>
            <a:off x="4259500" y="13922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39" name="Google Shape;8239;p108"/>
          <p:cNvCxnSpPr>
            <a:stCxn id="8229" idx="0"/>
            <a:endCxn id="8231" idx="2"/>
          </p:cNvCxnSpPr>
          <p:nvPr/>
        </p:nvCxnSpPr>
        <p:spPr>
          <a:xfrm>
            <a:off x="4609075" y="1392275"/>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8240" name="Google Shape;8240;p108"/>
          <p:cNvCxnSpPr>
            <a:stCxn id="8231" idx="0"/>
            <a:endCxn id="8231"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8241" name="Google Shape;8241;p108"/>
          <p:cNvCxnSpPr>
            <a:stCxn id="8230" idx="0"/>
            <a:endCxn id="8233" idx="2"/>
          </p:cNvCxnSpPr>
          <p:nvPr/>
        </p:nvCxnSpPr>
        <p:spPr>
          <a:xfrm>
            <a:off x="5308200"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8242" name="Google Shape;8242;p108"/>
          <p:cNvCxnSpPr>
            <a:stCxn id="8231" idx="0"/>
            <a:endCxn id="8231"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8243" name="Google Shape;8243;p108"/>
          <p:cNvCxnSpPr>
            <a:stCxn id="8231" idx="0"/>
            <a:endCxn id="8231"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8244" name="Google Shape;8244;p108"/>
          <p:cNvCxnSpPr>
            <a:stCxn id="8230" idx="2"/>
            <a:endCxn id="8231" idx="0"/>
          </p:cNvCxnSpPr>
          <p:nvPr/>
        </p:nvCxnSpPr>
        <p:spPr>
          <a:xfrm rot="10800000">
            <a:off x="4958700" y="1395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45" name="Google Shape;8245;p108"/>
          <p:cNvCxnSpPr>
            <a:stCxn id="8233" idx="0"/>
            <a:endCxn id="8232" idx="2"/>
          </p:cNvCxnSpPr>
          <p:nvPr/>
        </p:nvCxnSpPr>
        <p:spPr>
          <a:xfrm>
            <a:off x="56578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46" name="Google Shape;8246;p108"/>
          <p:cNvCxnSpPr>
            <a:stCxn id="8232" idx="0"/>
            <a:endCxn id="8235" idx="2"/>
          </p:cNvCxnSpPr>
          <p:nvPr/>
        </p:nvCxnSpPr>
        <p:spPr>
          <a:xfrm>
            <a:off x="6007375"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47" name="Google Shape;8247;p108"/>
          <p:cNvCxnSpPr>
            <a:stCxn id="8235" idx="0"/>
            <a:endCxn id="8236" idx="2"/>
          </p:cNvCxnSpPr>
          <p:nvPr/>
        </p:nvCxnSpPr>
        <p:spPr>
          <a:xfrm>
            <a:off x="635695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48" name="Google Shape;8248;p108"/>
          <p:cNvCxnSpPr>
            <a:stCxn id="8236" idx="0"/>
            <a:endCxn id="8237" idx="2"/>
          </p:cNvCxnSpPr>
          <p:nvPr/>
        </p:nvCxnSpPr>
        <p:spPr>
          <a:xfrm>
            <a:off x="6706525" y="1398425"/>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49" name="Google Shape;8249;p108"/>
          <p:cNvCxnSpPr>
            <a:stCxn id="8237" idx="0"/>
            <a:endCxn id="8234" idx="2"/>
          </p:cNvCxnSpPr>
          <p:nvPr/>
        </p:nvCxnSpPr>
        <p:spPr>
          <a:xfrm>
            <a:off x="70561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50" name="Google Shape;8250;p108"/>
          <p:cNvCxnSpPr>
            <a:stCxn id="8234" idx="0"/>
            <a:endCxn id="8251" idx="2"/>
          </p:cNvCxnSpPr>
          <p:nvPr/>
        </p:nvCxnSpPr>
        <p:spPr>
          <a:xfrm>
            <a:off x="74056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8252" name="Google Shape;8252;p108"/>
          <p:cNvSpPr txBox="1"/>
          <p:nvPr/>
        </p:nvSpPr>
        <p:spPr>
          <a:xfrm rot="1478449">
            <a:off x="3944575" y="60392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8253" name="Google Shape;8253;p108"/>
          <p:cNvSpPr txBox="1"/>
          <p:nvPr/>
        </p:nvSpPr>
        <p:spPr>
          <a:xfrm rot="1478449">
            <a:off x="5697175" y="631428"/>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8254" name="Google Shape;8254;p108"/>
          <p:cNvSpPr txBox="1"/>
          <p:nvPr/>
        </p:nvSpPr>
        <p:spPr>
          <a:xfrm rot="1478449">
            <a:off x="67364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cxnSp>
        <p:nvCxnSpPr>
          <p:cNvPr id="8255" name="Google Shape;8255;p108"/>
          <p:cNvCxnSpPr>
            <a:endCxn id="8179" idx="2"/>
          </p:cNvCxnSpPr>
          <p:nvPr/>
        </p:nvCxnSpPr>
        <p:spPr>
          <a:xfrm flipH="1" rot="10800000">
            <a:off x="2757775" y="3784100"/>
            <a:ext cx="661800" cy="6000"/>
          </a:xfrm>
          <a:prstGeom prst="straightConnector1">
            <a:avLst/>
          </a:prstGeom>
          <a:noFill/>
          <a:ln cap="flat" cmpd="sng" w="19050">
            <a:solidFill>
              <a:srgbClr val="000000"/>
            </a:solidFill>
            <a:prstDash val="solid"/>
            <a:round/>
            <a:headEnd len="med" w="med" type="none"/>
            <a:tailEnd len="med" w="med" type="triangle"/>
          </a:ln>
        </p:spPr>
      </p:cxnSp>
      <p:sp>
        <p:nvSpPr>
          <p:cNvPr id="8256" name="Google Shape;8256;p108"/>
          <p:cNvSpPr/>
          <p:nvPr/>
        </p:nvSpPr>
        <p:spPr>
          <a:xfrm rot="5400000">
            <a:off x="6582475" y="3652699"/>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8257" name="Google Shape;8257;p108"/>
          <p:cNvCxnSpPr/>
          <p:nvPr/>
        </p:nvCxnSpPr>
        <p:spPr>
          <a:xfrm>
            <a:off x="6840888"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8258" name="Google Shape;8258;p108"/>
          <p:cNvSpPr/>
          <p:nvPr/>
        </p:nvSpPr>
        <p:spPr>
          <a:xfrm rot="5400000">
            <a:off x="6932050" y="3646549"/>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8259" name="Google Shape;8259;p108"/>
          <p:cNvCxnSpPr/>
          <p:nvPr/>
        </p:nvCxnSpPr>
        <p:spPr>
          <a:xfrm>
            <a:off x="7190413"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8260" name="Google Shape;8260;p108"/>
          <p:cNvSpPr/>
          <p:nvPr/>
        </p:nvSpPr>
        <p:spPr>
          <a:xfrm rot="5400000">
            <a:off x="714730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8261" name="Google Shape;8261;p108"/>
          <p:cNvSpPr/>
          <p:nvPr/>
        </p:nvSpPr>
        <p:spPr>
          <a:xfrm rot="5400000">
            <a:off x="7496875" y="1260874"/>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8262" name="Google Shape;8262;p108"/>
          <p:cNvCxnSpPr/>
          <p:nvPr/>
        </p:nvCxnSpPr>
        <p:spPr>
          <a:xfrm>
            <a:off x="7755288"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8263" name="Google Shape;8263;p108"/>
          <p:cNvSpPr/>
          <p:nvPr/>
        </p:nvSpPr>
        <p:spPr>
          <a:xfrm rot="5400000">
            <a:off x="7846450" y="1254724"/>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8264" name="Google Shape;8264;p108"/>
          <p:cNvCxnSpPr/>
          <p:nvPr/>
        </p:nvCxnSpPr>
        <p:spPr>
          <a:xfrm>
            <a:off x="8104813"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8265" name="Google Shape;8265;p108"/>
          <p:cNvSpPr txBox="1"/>
          <p:nvPr/>
        </p:nvSpPr>
        <p:spPr>
          <a:xfrm rot="1478449">
            <a:off x="74497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p>
        </p:txBody>
      </p:sp>
      <p:sp>
        <p:nvSpPr>
          <p:cNvPr id="8266" name="Google Shape;8266;p108"/>
          <p:cNvSpPr txBox="1"/>
          <p:nvPr/>
        </p:nvSpPr>
        <p:spPr>
          <a:xfrm>
            <a:off x="5324275" y="1980400"/>
            <a:ext cx="2489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ConvNet Configuration</a:t>
            </a:r>
            <a:endParaRPr/>
          </a:p>
        </p:txBody>
      </p:sp>
      <p:sp>
        <p:nvSpPr>
          <p:cNvPr id="8267" name="Google Shape;8267;p108"/>
          <p:cNvSpPr txBox="1"/>
          <p:nvPr/>
        </p:nvSpPr>
        <p:spPr>
          <a:xfrm rot="1478449">
            <a:off x="6538457" y="29809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Stack4</a:t>
            </a:r>
            <a:endParaRPr sz="10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1" name="Shape 8271"/>
        <p:cNvGrpSpPr/>
        <p:nvPr/>
      </p:nvGrpSpPr>
      <p:grpSpPr>
        <a:xfrm>
          <a:off x="0" y="0"/>
          <a:ext cx="0" cy="0"/>
          <a:chOff x="0" y="0"/>
          <a:chExt cx="0" cy="0"/>
        </a:xfrm>
      </p:grpSpPr>
      <p:sp>
        <p:nvSpPr>
          <p:cNvPr id="8272" name="Google Shape;8272;p109"/>
          <p:cNvSpPr/>
          <p:nvPr/>
        </p:nvSpPr>
        <p:spPr>
          <a:xfrm>
            <a:off x="3594263" y="3171824"/>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8273" name="Google Shape;8273;p109"/>
          <p:cNvSpPr/>
          <p:nvPr/>
        </p:nvSpPr>
        <p:spPr>
          <a:xfrm>
            <a:off x="3594263" y="2472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8274" name="Google Shape;8274;p109"/>
          <p:cNvSpPr/>
          <p:nvPr/>
        </p:nvSpPr>
        <p:spPr>
          <a:xfrm>
            <a:off x="3594263" y="282224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8275" name="Google Shape;8275;p109"/>
          <p:cNvSpPr/>
          <p:nvPr/>
        </p:nvSpPr>
        <p:spPr>
          <a:xfrm rot="5400000">
            <a:off x="4468200" y="2647462"/>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8276" name="Google Shape;8276;p109"/>
          <p:cNvSpPr/>
          <p:nvPr/>
        </p:nvSpPr>
        <p:spPr>
          <a:xfrm>
            <a:off x="3594263" y="21230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8277" name="Google Shape;8277;p109"/>
          <p:cNvSpPr/>
          <p:nvPr/>
        </p:nvSpPr>
        <p:spPr>
          <a:xfrm rot="5400000">
            <a:off x="5866500" y="2647462"/>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8278" name="Google Shape;8278;p109"/>
          <p:cNvSpPr/>
          <p:nvPr/>
        </p:nvSpPr>
        <p:spPr>
          <a:xfrm rot="5400000">
            <a:off x="6216075" y="2647462"/>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8279" name="Google Shape;8279;p109"/>
          <p:cNvSpPr/>
          <p:nvPr/>
        </p:nvSpPr>
        <p:spPr>
          <a:xfrm rot="5400000">
            <a:off x="4817775" y="2647462"/>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8280" name="Google Shape;8280;p109"/>
          <p:cNvSpPr/>
          <p:nvPr/>
        </p:nvSpPr>
        <p:spPr>
          <a:xfrm rot="5400000">
            <a:off x="5167350" y="2647463"/>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8281" name="Google Shape;8281;p109"/>
          <p:cNvSpPr/>
          <p:nvPr/>
        </p:nvSpPr>
        <p:spPr>
          <a:xfrm rot="5400000">
            <a:off x="5516925" y="2647462"/>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8282" name="Google Shape;8282;p109"/>
          <p:cNvCxnSpPr>
            <a:stCxn id="8274" idx="0"/>
            <a:endCxn id="8274" idx="0"/>
          </p:cNvCxnSpPr>
          <p:nvPr/>
        </p:nvCxnSpPr>
        <p:spPr>
          <a:xfrm>
            <a:off x="4061663" y="2822249"/>
            <a:ext cx="0" cy="0"/>
          </a:xfrm>
          <a:prstGeom prst="straightConnector1">
            <a:avLst/>
          </a:prstGeom>
          <a:noFill/>
          <a:ln cap="flat" cmpd="sng" w="9525">
            <a:solidFill>
              <a:schemeClr val="dk2"/>
            </a:solidFill>
            <a:prstDash val="solid"/>
            <a:round/>
            <a:headEnd len="med" w="med" type="none"/>
            <a:tailEnd len="med" w="med" type="none"/>
          </a:ln>
        </p:spPr>
      </p:cxnSp>
      <p:cxnSp>
        <p:nvCxnSpPr>
          <p:cNvPr id="8283" name="Google Shape;8283;p109"/>
          <p:cNvCxnSpPr>
            <a:stCxn id="8274" idx="0"/>
            <a:endCxn id="8274" idx="0"/>
          </p:cNvCxnSpPr>
          <p:nvPr/>
        </p:nvCxnSpPr>
        <p:spPr>
          <a:xfrm>
            <a:off x="4061663" y="2822249"/>
            <a:ext cx="0" cy="0"/>
          </a:xfrm>
          <a:prstGeom prst="straightConnector1">
            <a:avLst/>
          </a:prstGeom>
          <a:noFill/>
          <a:ln cap="flat" cmpd="sng" w="9525">
            <a:solidFill>
              <a:schemeClr val="dk2"/>
            </a:solidFill>
            <a:prstDash val="solid"/>
            <a:round/>
            <a:headEnd len="med" w="med" type="none"/>
            <a:tailEnd len="med" w="med" type="none"/>
          </a:ln>
        </p:spPr>
      </p:cxnSp>
      <p:cxnSp>
        <p:nvCxnSpPr>
          <p:cNvPr id="8284" name="Google Shape;8284;p109"/>
          <p:cNvCxnSpPr>
            <a:stCxn id="8274" idx="0"/>
            <a:endCxn id="8274" idx="0"/>
          </p:cNvCxnSpPr>
          <p:nvPr/>
        </p:nvCxnSpPr>
        <p:spPr>
          <a:xfrm>
            <a:off x="4061663" y="2822249"/>
            <a:ext cx="0" cy="0"/>
          </a:xfrm>
          <a:prstGeom prst="straightConnector1">
            <a:avLst/>
          </a:prstGeom>
          <a:noFill/>
          <a:ln cap="flat" cmpd="sng" w="9525">
            <a:solidFill>
              <a:schemeClr val="dk2"/>
            </a:solidFill>
            <a:prstDash val="solid"/>
            <a:round/>
            <a:headEnd len="med" w="med" type="none"/>
            <a:tailEnd len="med" w="med" type="none"/>
          </a:ln>
        </p:spPr>
      </p:cxnSp>
      <p:cxnSp>
        <p:nvCxnSpPr>
          <p:cNvPr id="8285" name="Google Shape;8285;p109"/>
          <p:cNvCxnSpPr>
            <a:endCxn id="8275" idx="2"/>
          </p:cNvCxnSpPr>
          <p:nvPr/>
        </p:nvCxnSpPr>
        <p:spPr>
          <a:xfrm>
            <a:off x="4555050" y="2782612"/>
            <a:ext cx="246000" cy="2400"/>
          </a:xfrm>
          <a:prstGeom prst="straightConnector1">
            <a:avLst/>
          </a:prstGeom>
          <a:noFill/>
          <a:ln cap="flat" cmpd="sng" w="9525">
            <a:solidFill>
              <a:schemeClr val="dk2"/>
            </a:solidFill>
            <a:prstDash val="solid"/>
            <a:round/>
            <a:headEnd len="med" w="med" type="none"/>
            <a:tailEnd len="med" w="med" type="none"/>
          </a:ln>
        </p:spPr>
      </p:cxnSp>
      <p:cxnSp>
        <p:nvCxnSpPr>
          <p:cNvPr id="8286" name="Google Shape;8286;p109"/>
          <p:cNvCxnSpPr>
            <a:stCxn id="8275" idx="0"/>
            <a:endCxn id="8279" idx="2"/>
          </p:cNvCxnSpPr>
          <p:nvPr/>
        </p:nvCxnSpPr>
        <p:spPr>
          <a:xfrm>
            <a:off x="5076150" y="2785012"/>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87" name="Google Shape;8287;p109"/>
          <p:cNvCxnSpPr>
            <a:stCxn id="8279" idx="0"/>
            <a:endCxn id="8280" idx="2"/>
          </p:cNvCxnSpPr>
          <p:nvPr/>
        </p:nvCxnSpPr>
        <p:spPr>
          <a:xfrm>
            <a:off x="5425725" y="2785012"/>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88" name="Google Shape;8288;p109"/>
          <p:cNvCxnSpPr>
            <a:stCxn id="8280" idx="0"/>
            <a:endCxn id="8281" idx="2"/>
          </p:cNvCxnSpPr>
          <p:nvPr/>
        </p:nvCxnSpPr>
        <p:spPr>
          <a:xfrm>
            <a:off x="5775300" y="2785013"/>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89" name="Google Shape;8289;p109"/>
          <p:cNvCxnSpPr>
            <a:stCxn id="8281" idx="0"/>
            <a:endCxn id="8277" idx="2"/>
          </p:cNvCxnSpPr>
          <p:nvPr/>
        </p:nvCxnSpPr>
        <p:spPr>
          <a:xfrm>
            <a:off x="6124875" y="2785012"/>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90" name="Google Shape;8290;p109"/>
          <p:cNvCxnSpPr>
            <a:stCxn id="8277" idx="0"/>
            <a:endCxn id="8278" idx="2"/>
          </p:cNvCxnSpPr>
          <p:nvPr/>
        </p:nvCxnSpPr>
        <p:spPr>
          <a:xfrm>
            <a:off x="6474450" y="2785012"/>
            <a:ext cx="74400" cy="0"/>
          </a:xfrm>
          <a:prstGeom prst="straightConnector1">
            <a:avLst/>
          </a:prstGeom>
          <a:noFill/>
          <a:ln cap="flat" cmpd="sng" w="9525">
            <a:solidFill>
              <a:schemeClr val="dk2"/>
            </a:solidFill>
            <a:prstDash val="solid"/>
            <a:round/>
            <a:headEnd len="med" w="med" type="none"/>
            <a:tailEnd len="med" w="med" type="none"/>
          </a:ln>
        </p:spPr>
      </p:cxnSp>
      <p:sp>
        <p:nvSpPr>
          <p:cNvPr id="8291" name="Google Shape;8291;p109"/>
          <p:cNvSpPr txBox="1"/>
          <p:nvPr/>
        </p:nvSpPr>
        <p:spPr>
          <a:xfrm rot="1478449">
            <a:off x="4826075" y="496260"/>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Stack1</a:t>
            </a:r>
            <a:endParaRPr sz="1000"/>
          </a:p>
        </p:txBody>
      </p:sp>
      <p:sp>
        <p:nvSpPr>
          <p:cNvPr id="8292" name="Google Shape;8292;p109"/>
          <p:cNvSpPr txBox="1"/>
          <p:nvPr/>
        </p:nvSpPr>
        <p:spPr>
          <a:xfrm rot="1478449">
            <a:off x="4765950" y="201801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Stack2</a:t>
            </a:r>
            <a:endParaRPr sz="1000"/>
          </a:p>
        </p:txBody>
      </p:sp>
      <p:sp>
        <p:nvSpPr>
          <p:cNvPr id="8293" name="Google Shape;8293;p109"/>
          <p:cNvSpPr txBox="1"/>
          <p:nvPr/>
        </p:nvSpPr>
        <p:spPr>
          <a:xfrm rot="1478449">
            <a:off x="5805244" y="2017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Stack3</a:t>
            </a:r>
            <a:endParaRPr sz="1000"/>
          </a:p>
        </p:txBody>
      </p:sp>
      <p:pic>
        <p:nvPicPr>
          <p:cNvPr id="8294" name="Google Shape;8294;p109"/>
          <p:cNvPicPr preferRelativeResize="0"/>
          <p:nvPr/>
        </p:nvPicPr>
        <p:blipFill>
          <a:blip r:embed="rId3">
            <a:alphaModFix/>
          </a:blip>
          <a:stretch>
            <a:fillRect/>
          </a:stretch>
        </p:blipFill>
        <p:spPr>
          <a:xfrm>
            <a:off x="1720947" y="2314609"/>
            <a:ext cx="1020091" cy="940800"/>
          </a:xfrm>
          <a:prstGeom prst="rect">
            <a:avLst/>
          </a:prstGeom>
          <a:noFill/>
          <a:ln>
            <a:noFill/>
          </a:ln>
        </p:spPr>
      </p:pic>
      <p:cxnSp>
        <p:nvCxnSpPr>
          <p:cNvPr id="8295" name="Google Shape;8295;p109"/>
          <p:cNvCxnSpPr/>
          <p:nvPr/>
        </p:nvCxnSpPr>
        <p:spPr>
          <a:xfrm flipH="1" rot="10800000">
            <a:off x="2841913" y="2775849"/>
            <a:ext cx="661800" cy="6000"/>
          </a:xfrm>
          <a:prstGeom prst="straightConnector1">
            <a:avLst/>
          </a:prstGeom>
          <a:noFill/>
          <a:ln cap="flat" cmpd="sng" w="19050">
            <a:solidFill>
              <a:srgbClr val="000000"/>
            </a:solidFill>
            <a:prstDash val="solid"/>
            <a:round/>
            <a:headEnd len="med" w="med" type="none"/>
            <a:tailEnd len="med" w="med" type="triangle"/>
          </a:ln>
        </p:spPr>
      </p:cxnSp>
      <p:sp>
        <p:nvSpPr>
          <p:cNvPr id="8296" name="Google Shape;8296;p109"/>
          <p:cNvSpPr/>
          <p:nvPr/>
        </p:nvSpPr>
        <p:spPr>
          <a:xfrm rot="5400000">
            <a:off x="6565650" y="2647462"/>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8297" name="Google Shape;8297;p109"/>
          <p:cNvCxnSpPr/>
          <p:nvPr/>
        </p:nvCxnSpPr>
        <p:spPr>
          <a:xfrm>
            <a:off x="6824063" y="2778862"/>
            <a:ext cx="74400" cy="0"/>
          </a:xfrm>
          <a:prstGeom prst="straightConnector1">
            <a:avLst/>
          </a:prstGeom>
          <a:noFill/>
          <a:ln cap="flat" cmpd="sng" w="9525">
            <a:solidFill>
              <a:schemeClr val="dk2"/>
            </a:solidFill>
            <a:prstDash val="solid"/>
            <a:round/>
            <a:headEnd len="med" w="med" type="none"/>
            <a:tailEnd len="med" w="med" type="none"/>
          </a:ln>
        </p:spPr>
      </p:cxnSp>
      <p:sp>
        <p:nvSpPr>
          <p:cNvPr id="8298" name="Google Shape;8298;p109"/>
          <p:cNvSpPr/>
          <p:nvPr/>
        </p:nvSpPr>
        <p:spPr>
          <a:xfrm rot="5400000">
            <a:off x="6915225" y="2641312"/>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8299" name="Google Shape;8299;p109"/>
          <p:cNvCxnSpPr/>
          <p:nvPr/>
        </p:nvCxnSpPr>
        <p:spPr>
          <a:xfrm>
            <a:off x="7173588" y="2778862"/>
            <a:ext cx="74400" cy="0"/>
          </a:xfrm>
          <a:prstGeom prst="straightConnector1">
            <a:avLst/>
          </a:prstGeom>
          <a:noFill/>
          <a:ln cap="flat" cmpd="sng" w="9525">
            <a:solidFill>
              <a:schemeClr val="dk2"/>
            </a:solidFill>
            <a:prstDash val="solid"/>
            <a:round/>
            <a:headEnd len="med" w="med" type="none"/>
            <a:tailEnd len="med" w="med" type="none"/>
          </a:ln>
        </p:spPr>
      </p:cxnSp>
      <p:sp>
        <p:nvSpPr>
          <p:cNvPr id="8300" name="Google Shape;8300;p109"/>
          <p:cNvSpPr txBox="1"/>
          <p:nvPr/>
        </p:nvSpPr>
        <p:spPr>
          <a:xfrm rot="1478449">
            <a:off x="6521644" y="201800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Stack4</a:t>
            </a:r>
            <a:endParaRPr sz="10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4" name="Shape 8304"/>
        <p:cNvGrpSpPr/>
        <p:nvPr/>
      </p:nvGrpSpPr>
      <p:grpSpPr>
        <a:xfrm>
          <a:off x="0" y="0"/>
          <a:ext cx="0" cy="0"/>
          <a:chOff x="0" y="0"/>
          <a:chExt cx="0" cy="0"/>
        </a:xfrm>
      </p:grpSpPr>
      <p:sp>
        <p:nvSpPr>
          <p:cNvPr id="8305" name="Google Shape;8305;p110"/>
          <p:cNvSpPr/>
          <p:nvPr/>
        </p:nvSpPr>
        <p:spPr>
          <a:xfrm rot="-5400000">
            <a:off x="464175" y="1994838"/>
            <a:ext cx="4493700" cy="790800"/>
          </a:xfrm>
          <a:prstGeom prst="roundRect">
            <a:avLst>
              <a:gd fmla="val 50000" name="adj"/>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06" name="Google Shape;8306;p110"/>
          <p:cNvCxnSpPr/>
          <p:nvPr/>
        </p:nvCxnSpPr>
        <p:spPr>
          <a:xfrm flipH="1" rot="10800000">
            <a:off x="2326850" y="1162300"/>
            <a:ext cx="779400" cy="6900"/>
          </a:xfrm>
          <a:prstGeom prst="straightConnector1">
            <a:avLst/>
          </a:prstGeom>
          <a:noFill/>
          <a:ln cap="flat" cmpd="sng" w="9525">
            <a:solidFill>
              <a:srgbClr val="3C78D8"/>
            </a:solidFill>
            <a:prstDash val="solid"/>
            <a:round/>
            <a:headEnd len="med" w="med" type="diamond"/>
            <a:tailEnd len="med" w="med" type="none"/>
          </a:ln>
        </p:spPr>
      </p:cxnSp>
      <p:sp>
        <p:nvSpPr>
          <p:cNvPr id="8307" name="Google Shape;8307;p110"/>
          <p:cNvSpPr txBox="1"/>
          <p:nvPr/>
        </p:nvSpPr>
        <p:spPr>
          <a:xfrm>
            <a:off x="898500" y="3967500"/>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a:t>
            </a:r>
            <a:r>
              <a:rPr lang="en">
                <a:latin typeface="Times New Roman"/>
                <a:ea typeface="Times New Roman"/>
                <a:cs typeface="Times New Roman"/>
                <a:sym typeface="Times New Roman"/>
              </a:rPr>
              <a:t>evel</a:t>
            </a:r>
            <a:r>
              <a:rPr lang="en"/>
              <a:t> 1</a:t>
            </a:r>
            <a:endParaRPr/>
          </a:p>
        </p:txBody>
      </p:sp>
      <p:sp>
        <p:nvSpPr>
          <p:cNvPr id="8308" name="Google Shape;8308;p110"/>
          <p:cNvSpPr txBox="1"/>
          <p:nvPr/>
        </p:nvSpPr>
        <p:spPr>
          <a:xfrm>
            <a:off x="898500" y="3142288"/>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8309" name="Google Shape;8309;p110"/>
          <p:cNvSpPr txBox="1"/>
          <p:nvPr/>
        </p:nvSpPr>
        <p:spPr>
          <a:xfrm>
            <a:off x="898500" y="2317100"/>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8310" name="Google Shape;8310;p110"/>
          <p:cNvSpPr txBox="1"/>
          <p:nvPr/>
        </p:nvSpPr>
        <p:spPr>
          <a:xfrm>
            <a:off x="898500" y="1436425"/>
            <a:ext cx="821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8311" name="Google Shape;8311;p110"/>
          <p:cNvCxnSpPr/>
          <p:nvPr/>
        </p:nvCxnSpPr>
        <p:spPr>
          <a:xfrm rot="10800000">
            <a:off x="1808800" y="285388"/>
            <a:ext cx="0" cy="4277700"/>
          </a:xfrm>
          <a:prstGeom prst="straightConnector1">
            <a:avLst/>
          </a:prstGeom>
          <a:noFill/>
          <a:ln cap="flat" cmpd="sng" w="38100">
            <a:solidFill>
              <a:srgbClr val="3D7DC4"/>
            </a:solidFill>
            <a:prstDash val="solid"/>
            <a:round/>
            <a:headEnd len="med" w="med" type="none"/>
            <a:tailEnd len="med" w="med" type="triangle"/>
          </a:ln>
        </p:spPr>
      </p:cxnSp>
      <p:cxnSp>
        <p:nvCxnSpPr>
          <p:cNvPr id="8312" name="Google Shape;8312;p110"/>
          <p:cNvCxnSpPr/>
          <p:nvPr/>
        </p:nvCxnSpPr>
        <p:spPr>
          <a:xfrm flipH="1" rot="10800000">
            <a:off x="2326850" y="2034675"/>
            <a:ext cx="779400" cy="7800"/>
          </a:xfrm>
          <a:prstGeom prst="straightConnector1">
            <a:avLst/>
          </a:prstGeom>
          <a:noFill/>
          <a:ln cap="flat" cmpd="sng" w="9525">
            <a:solidFill>
              <a:srgbClr val="3C78D8"/>
            </a:solidFill>
            <a:prstDash val="solid"/>
            <a:round/>
            <a:headEnd len="med" w="med" type="diamond"/>
            <a:tailEnd len="med" w="med" type="none"/>
          </a:ln>
        </p:spPr>
      </p:cxnSp>
      <p:cxnSp>
        <p:nvCxnSpPr>
          <p:cNvPr id="8313" name="Google Shape;8313;p110"/>
          <p:cNvCxnSpPr/>
          <p:nvPr/>
        </p:nvCxnSpPr>
        <p:spPr>
          <a:xfrm flipH="1" rot="10800000">
            <a:off x="2334250" y="2907075"/>
            <a:ext cx="772200" cy="8700"/>
          </a:xfrm>
          <a:prstGeom prst="straightConnector1">
            <a:avLst/>
          </a:prstGeom>
          <a:noFill/>
          <a:ln cap="flat" cmpd="sng" w="9525">
            <a:solidFill>
              <a:srgbClr val="3C78D8"/>
            </a:solidFill>
            <a:prstDash val="solid"/>
            <a:round/>
            <a:headEnd len="med" w="med" type="diamond"/>
            <a:tailEnd len="med" w="med" type="none"/>
          </a:ln>
        </p:spPr>
      </p:cxnSp>
      <p:cxnSp>
        <p:nvCxnSpPr>
          <p:cNvPr id="8314" name="Google Shape;8314;p110"/>
          <p:cNvCxnSpPr/>
          <p:nvPr/>
        </p:nvCxnSpPr>
        <p:spPr>
          <a:xfrm flipH="1" rot="10800000">
            <a:off x="2334250" y="3749250"/>
            <a:ext cx="772200" cy="10200"/>
          </a:xfrm>
          <a:prstGeom prst="straightConnector1">
            <a:avLst/>
          </a:prstGeom>
          <a:noFill/>
          <a:ln cap="flat" cmpd="sng" w="9525">
            <a:solidFill>
              <a:srgbClr val="3C78D8"/>
            </a:solidFill>
            <a:prstDash val="solid"/>
            <a:round/>
            <a:headEnd len="med" w="med" type="diamond"/>
            <a:tailEnd len="med" w="med" type="none"/>
          </a:ln>
        </p:spPr>
      </p:cxnSp>
      <p:sp>
        <p:nvSpPr>
          <p:cNvPr id="8315" name="Google Shape;8315;p110"/>
          <p:cNvSpPr txBox="1"/>
          <p:nvPr/>
        </p:nvSpPr>
        <p:spPr>
          <a:xfrm rot="-5400000">
            <a:off x="1212500" y="240700"/>
            <a:ext cx="5931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8316" name="Google Shape;8316;p110"/>
          <p:cNvSpPr txBox="1"/>
          <p:nvPr/>
        </p:nvSpPr>
        <p:spPr>
          <a:xfrm>
            <a:off x="898500" y="666700"/>
            <a:ext cx="821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pic>
        <p:nvPicPr>
          <p:cNvPr id="8317" name="Google Shape;8317;p110"/>
          <p:cNvPicPr preferRelativeResize="0"/>
          <p:nvPr/>
        </p:nvPicPr>
        <p:blipFill>
          <a:blip r:embed="rId3">
            <a:alphaModFix/>
          </a:blip>
          <a:stretch>
            <a:fillRect/>
          </a:stretch>
        </p:blipFill>
        <p:spPr>
          <a:xfrm>
            <a:off x="5352400" y="739987"/>
            <a:ext cx="2686076" cy="3300526"/>
          </a:xfrm>
          <a:prstGeom prst="rect">
            <a:avLst/>
          </a:prstGeom>
          <a:noFill/>
          <a:ln>
            <a:noFill/>
          </a:ln>
        </p:spPr>
      </p:pic>
      <p:sp>
        <p:nvSpPr>
          <p:cNvPr id="8318" name="Google Shape;8318;p110"/>
          <p:cNvSpPr txBox="1"/>
          <p:nvPr/>
        </p:nvSpPr>
        <p:spPr>
          <a:xfrm>
            <a:off x="3399950" y="3869100"/>
            <a:ext cx="5700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No Pain</a:t>
            </a:r>
            <a:endParaRPr sz="1300"/>
          </a:p>
        </p:txBody>
      </p:sp>
      <p:sp>
        <p:nvSpPr>
          <p:cNvPr id="8319" name="Google Shape;8319;p110"/>
          <p:cNvSpPr txBox="1"/>
          <p:nvPr/>
        </p:nvSpPr>
        <p:spPr>
          <a:xfrm>
            <a:off x="3399950" y="3043900"/>
            <a:ext cx="5700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Low</a:t>
            </a:r>
            <a:r>
              <a:rPr lang="en">
                <a:latin typeface="Times New Roman"/>
                <a:ea typeface="Times New Roman"/>
                <a:cs typeface="Times New Roman"/>
                <a:sym typeface="Times New Roman"/>
              </a:rPr>
              <a:t>Pain</a:t>
            </a:r>
            <a:endParaRPr sz="1300"/>
          </a:p>
        </p:txBody>
      </p:sp>
      <p:sp>
        <p:nvSpPr>
          <p:cNvPr id="8320" name="Google Shape;8320;p110"/>
          <p:cNvSpPr txBox="1"/>
          <p:nvPr/>
        </p:nvSpPr>
        <p:spPr>
          <a:xfrm>
            <a:off x="3274250" y="2163100"/>
            <a:ext cx="8214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Medium</a:t>
            </a:r>
            <a:r>
              <a:rPr lang="en">
                <a:latin typeface="Times New Roman"/>
                <a:ea typeface="Times New Roman"/>
                <a:cs typeface="Times New Roman"/>
                <a:sym typeface="Times New Roman"/>
              </a:rPr>
              <a:t>Pain</a:t>
            </a:r>
            <a:endParaRPr sz="1300"/>
          </a:p>
        </p:txBody>
      </p:sp>
      <p:sp>
        <p:nvSpPr>
          <p:cNvPr id="8321" name="Google Shape;8321;p110"/>
          <p:cNvSpPr txBox="1"/>
          <p:nvPr/>
        </p:nvSpPr>
        <p:spPr>
          <a:xfrm>
            <a:off x="3274250" y="1338025"/>
            <a:ext cx="821400" cy="52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8322" name="Google Shape;8322;p110"/>
          <p:cNvSpPr txBox="1"/>
          <p:nvPr/>
        </p:nvSpPr>
        <p:spPr>
          <a:xfrm>
            <a:off x="3122600" y="512950"/>
            <a:ext cx="11247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8323" name="Google Shape;8323;p110"/>
          <p:cNvSpPr txBox="1"/>
          <p:nvPr/>
        </p:nvSpPr>
        <p:spPr>
          <a:xfrm>
            <a:off x="1933100" y="4715450"/>
            <a:ext cx="487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8324" name="Google Shape;8324;p110"/>
          <p:cNvSpPr txBox="1"/>
          <p:nvPr/>
        </p:nvSpPr>
        <p:spPr>
          <a:xfrm>
            <a:off x="6706800" y="4715450"/>
            <a:ext cx="487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8" name="Shape 8328"/>
        <p:cNvGrpSpPr/>
        <p:nvPr/>
      </p:nvGrpSpPr>
      <p:grpSpPr>
        <a:xfrm>
          <a:off x="0" y="0"/>
          <a:ext cx="0" cy="0"/>
          <a:chOff x="0" y="0"/>
          <a:chExt cx="0" cy="0"/>
        </a:xfrm>
      </p:grpSpPr>
      <p:sp>
        <p:nvSpPr>
          <p:cNvPr id="8329" name="Google Shape;8329;p111"/>
          <p:cNvSpPr/>
          <p:nvPr/>
        </p:nvSpPr>
        <p:spPr>
          <a:xfrm>
            <a:off x="291156" y="2098069"/>
            <a:ext cx="4493700" cy="790800"/>
          </a:xfrm>
          <a:prstGeom prst="roundRect">
            <a:avLst>
              <a:gd fmla="val 50000" name="adj"/>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30" name="Google Shape;8330;p111"/>
          <p:cNvCxnSpPr/>
          <p:nvPr/>
        </p:nvCxnSpPr>
        <p:spPr>
          <a:xfrm flipH="1" rot="-5400000">
            <a:off x="3372794" y="2495544"/>
            <a:ext cx="779400" cy="6900"/>
          </a:xfrm>
          <a:prstGeom prst="straightConnector1">
            <a:avLst/>
          </a:prstGeom>
          <a:noFill/>
          <a:ln cap="flat" cmpd="sng" w="9525">
            <a:solidFill>
              <a:srgbClr val="3C78D8"/>
            </a:solidFill>
            <a:prstDash val="solid"/>
            <a:round/>
            <a:headEnd len="med" w="med" type="diamond"/>
            <a:tailEnd len="med" w="med" type="none"/>
          </a:ln>
        </p:spPr>
      </p:cxnSp>
      <p:sp>
        <p:nvSpPr>
          <p:cNvPr id="8331" name="Google Shape;8331;p111"/>
          <p:cNvSpPr txBox="1"/>
          <p:nvPr/>
        </p:nvSpPr>
        <p:spPr>
          <a:xfrm rot="5400000">
            <a:off x="315394" y="1210119"/>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a:t>
            </a:r>
            <a:r>
              <a:rPr lang="en"/>
              <a:t> 1</a:t>
            </a:r>
            <a:endParaRPr/>
          </a:p>
        </p:txBody>
      </p:sp>
      <p:sp>
        <p:nvSpPr>
          <p:cNvPr id="8332" name="Google Shape;8332;p111"/>
          <p:cNvSpPr txBox="1"/>
          <p:nvPr/>
        </p:nvSpPr>
        <p:spPr>
          <a:xfrm rot="5400000">
            <a:off x="1140606" y="1210119"/>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8333" name="Google Shape;8333;p111"/>
          <p:cNvSpPr txBox="1"/>
          <p:nvPr/>
        </p:nvSpPr>
        <p:spPr>
          <a:xfrm rot="5400000">
            <a:off x="1965794" y="1210119"/>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8334" name="Google Shape;8334;p111"/>
          <p:cNvSpPr txBox="1"/>
          <p:nvPr/>
        </p:nvSpPr>
        <p:spPr>
          <a:xfrm rot="5400000">
            <a:off x="2846469" y="1210119"/>
            <a:ext cx="821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8335" name="Google Shape;8335;p111"/>
          <p:cNvCxnSpPr/>
          <p:nvPr/>
        </p:nvCxnSpPr>
        <p:spPr>
          <a:xfrm flipH="1" rot="10800000">
            <a:off x="291156" y="2975894"/>
            <a:ext cx="4779900" cy="3300"/>
          </a:xfrm>
          <a:prstGeom prst="straightConnector1">
            <a:avLst/>
          </a:prstGeom>
          <a:noFill/>
          <a:ln cap="flat" cmpd="sng" w="38100">
            <a:solidFill>
              <a:srgbClr val="3D7DC4"/>
            </a:solidFill>
            <a:prstDash val="solid"/>
            <a:round/>
            <a:headEnd len="med" w="med" type="none"/>
            <a:tailEnd len="med" w="med" type="triangle"/>
          </a:ln>
        </p:spPr>
      </p:cxnSp>
      <p:cxnSp>
        <p:nvCxnSpPr>
          <p:cNvPr id="8336" name="Google Shape;8336;p111"/>
          <p:cNvCxnSpPr/>
          <p:nvPr/>
        </p:nvCxnSpPr>
        <p:spPr>
          <a:xfrm flipH="1" rot="-5400000">
            <a:off x="2499969" y="2495094"/>
            <a:ext cx="779400" cy="7800"/>
          </a:xfrm>
          <a:prstGeom prst="straightConnector1">
            <a:avLst/>
          </a:prstGeom>
          <a:noFill/>
          <a:ln cap="flat" cmpd="sng" w="9525">
            <a:solidFill>
              <a:srgbClr val="3C78D8"/>
            </a:solidFill>
            <a:prstDash val="solid"/>
            <a:round/>
            <a:headEnd len="med" w="med" type="diamond"/>
            <a:tailEnd len="med" w="med" type="none"/>
          </a:ln>
        </p:spPr>
      </p:cxnSp>
      <p:cxnSp>
        <p:nvCxnSpPr>
          <p:cNvPr id="8337" name="Google Shape;8337;p111"/>
          <p:cNvCxnSpPr/>
          <p:nvPr/>
        </p:nvCxnSpPr>
        <p:spPr>
          <a:xfrm flipH="1" rot="-5400000">
            <a:off x="1630719" y="2498444"/>
            <a:ext cx="772200" cy="8700"/>
          </a:xfrm>
          <a:prstGeom prst="straightConnector1">
            <a:avLst/>
          </a:prstGeom>
          <a:noFill/>
          <a:ln cap="flat" cmpd="sng" w="9525">
            <a:solidFill>
              <a:srgbClr val="3C78D8"/>
            </a:solidFill>
            <a:prstDash val="solid"/>
            <a:round/>
            <a:headEnd len="med" w="med" type="diamond"/>
            <a:tailEnd len="med" w="med" type="none"/>
          </a:ln>
        </p:spPr>
      </p:cxnSp>
      <p:cxnSp>
        <p:nvCxnSpPr>
          <p:cNvPr id="8338" name="Google Shape;8338;p111"/>
          <p:cNvCxnSpPr/>
          <p:nvPr/>
        </p:nvCxnSpPr>
        <p:spPr>
          <a:xfrm flipH="1" rot="-5400000">
            <a:off x="787794" y="2497694"/>
            <a:ext cx="772200" cy="10200"/>
          </a:xfrm>
          <a:prstGeom prst="straightConnector1">
            <a:avLst/>
          </a:prstGeom>
          <a:noFill/>
          <a:ln cap="flat" cmpd="sng" w="9525">
            <a:solidFill>
              <a:srgbClr val="3C78D8"/>
            </a:solidFill>
            <a:prstDash val="solid"/>
            <a:round/>
            <a:headEnd len="med" w="med" type="diamond"/>
            <a:tailEnd len="med" w="med" type="none"/>
          </a:ln>
        </p:spPr>
      </p:cxnSp>
      <p:sp>
        <p:nvSpPr>
          <p:cNvPr id="8339" name="Google Shape;8339;p111"/>
          <p:cNvSpPr txBox="1"/>
          <p:nvPr/>
        </p:nvSpPr>
        <p:spPr>
          <a:xfrm>
            <a:off x="4189644" y="1443269"/>
            <a:ext cx="5931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8340" name="Google Shape;8340;p111"/>
          <p:cNvSpPr txBox="1"/>
          <p:nvPr/>
        </p:nvSpPr>
        <p:spPr>
          <a:xfrm rot="5400000">
            <a:off x="3616194" y="1210119"/>
            <a:ext cx="821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sp>
        <p:nvSpPr>
          <p:cNvPr id="8341" name="Google Shape;8341;p111"/>
          <p:cNvSpPr txBox="1"/>
          <p:nvPr/>
        </p:nvSpPr>
        <p:spPr>
          <a:xfrm rot="5400000">
            <a:off x="512994" y="3206244"/>
            <a:ext cx="5700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No Pain</a:t>
            </a:r>
            <a:endParaRPr sz="1300"/>
          </a:p>
        </p:txBody>
      </p:sp>
      <p:sp>
        <p:nvSpPr>
          <p:cNvPr id="8342" name="Google Shape;8342;p111"/>
          <p:cNvSpPr txBox="1"/>
          <p:nvPr/>
        </p:nvSpPr>
        <p:spPr>
          <a:xfrm rot="5400000">
            <a:off x="1338194" y="3206244"/>
            <a:ext cx="5700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LowPain</a:t>
            </a:r>
            <a:endParaRPr sz="1300"/>
          </a:p>
        </p:txBody>
      </p:sp>
      <p:sp>
        <p:nvSpPr>
          <p:cNvPr id="8343" name="Google Shape;8343;p111"/>
          <p:cNvSpPr txBox="1"/>
          <p:nvPr/>
        </p:nvSpPr>
        <p:spPr>
          <a:xfrm rot="5400000">
            <a:off x="2093294" y="3206244"/>
            <a:ext cx="8214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MediumPain</a:t>
            </a:r>
            <a:endParaRPr sz="1300"/>
          </a:p>
        </p:txBody>
      </p:sp>
      <p:sp>
        <p:nvSpPr>
          <p:cNvPr id="8344" name="Google Shape;8344;p111"/>
          <p:cNvSpPr txBox="1"/>
          <p:nvPr/>
        </p:nvSpPr>
        <p:spPr>
          <a:xfrm rot="5400000">
            <a:off x="2918369" y="3206244"/>
            <a:ext cx="821400" cy="52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8345" name="Google Shape;8345;p111"/>
          <p:cNvSpPr txBox="1"/>
          <p:nvPr/>
        </p:nvSpPr>
        <p:spPr>
          <a:xfrm rot="5400000">
            <a:off x="3591794" y="3206244"/>
            <a:ext cx="11247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8346" name="Google Shape;8346;p111"/>
          <p:cNvSpPr txBox="1"/>
          <p:nvPr/>
        </p:nvSpPr>
        <p:spPr>
          <a:xfrm>
            <a:off x="1933100" y="4715450"/>
            <a:ext cx="487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8347" name="Google Shape;8347;p111"/>
          <p:cNvSpPr txBox="1"/>
          <p:nvPr/>
        </p:nvSpPr>
        <p:spPr>
          <a:xfrm>
            <a:off x="6706800" y="4715450"/>
            <a:ext cx="487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